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256" r:id="rId2"/>
    <p:sldId id="354" r:id="rId3"/>
    <p:sldId id="355" r:id="rId4"/>
    <p:sldId id="356" r:id="rId5"/>
    <p:sldId id="357" r:id="rId6"/>
    <p:sldId id="366" r:id="rId7"/>
    <p:sldId id="351" r:id="rId8"/>
    <p:sldId id="359" r:id="rId9"/>
    <p:sldId id="360" r:id="rId10"/>
    <p:sldId id="361" r:id="rId11"/>
    <p:sldId id="325" r:id="rId12"/>
    <p:sldId id="352" r:id="rId13"/>
    <p:sldId id="353" r:id="rId14"/>
    <p:sldId id="313" r:id="rId15"/>
    <p:sldId id="363" r:id="rId16"/>
    <p:sldId id="362" r:id="rId17"/>
    <p:sldId id="348" r:id="rId18"/>
    <p:sldId id="349" r:id="rId19"/>
    <p:sldId id="364" r:id="rId20"/>
    <p:sldId id="36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EA569B3-2FD4-4F40-8222-A43FF6602D3A}">
          <p14:sldIdLst>
            <p14:sldId id="256"/>
            <p14:sldId id="354"/>
            <p14:sldId id="355"/>
            <p14:sldId id="356"/>
            <p14:sldId id="357"/>
            <p14:sldId id="366"/>
            <p14:sldId id="351"/>
            <p14:sldId id="359"/>
            <p14:sldId id="360"/>
            <p14:sldId id="361"/>
            <p14:sldId id="325"/>
            <p14:sldId id="352"/>
          </p14:sldIdLst>
        </p14:section>
        <p14:section name="Appendix" id="{24FB8F4E-8F02-4F3A-9D4F-6BA7A15416F5}">
          <p14:sldIdLst>
            <p14:sldId id="353"/>
            <p14:sldId id="313"/>
            <p14:sldId id="363"/>
            <p14:sldId id="362"/>
            <p14:sldId id="348"/>
            <p14:sldId id="349"/>
            <p14:sldId id="364"/>
            <p14:sldId id="36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85C9E8-2FD8-381A-193E-673C852D284D}" v="5" dt="2026-09-01T13:16:17.428"/>
    <p1510:client id="{C0F0F63C-3C80-B2BC-D0C7-71FBF7D8850E}" v="205" dt="2026-09-01T05:31:12.785"/>
    <p1510:client id="{ED4EF018-F360-10AA-4EE3-E7BC1CDC45E4}" v="90" dt="2026-08-31T08:35:51.842"/>
    <p1510:client id="{EE7D4211-D2F2-4B31-8222-035623570FFF}" v="1026" dt="2026-09-01T04:19:33.0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ONG, Chi Ngam" userId="S::1155167084@link.cuhk.edu.hk::54a3772e-3226-407b-a96e-2351995316df" providerId="AD" clId="Web-{433F8839-43C1-E77A-8742-65EFAC4472FD}"/>
    <pc:docChg chg="modSld">
      <pc:chgData name="FONG, Chi Ngam" userId="S::1155167084@link.cuhk.edu.hk::54a3772e-3226-407b-a96e-2351995316df" providerId="AD" clId="Web-{433F8839-43C1-E77A-8742-65EFAC4472FD}" dt="2026-08-30T16:39:26.904" v="11" actId="1076"/>
      <pc:docMkLst>
        <pc:docMk/>
      </pc:docMkLst>
      <pc:sldChg chg="addSp delSp modSp">
        <pc:chgData name="FONG, Chi Ngam" userId="S::1155167084@link.cuhk.edu.hk::54a3772e-3226-407b-a96e-2351995316df" providerId="AD" clId="Web-{433F8839-43C1-E77A-8742-65EFAC4472FD}" dt="2026-08-30T16:39:26.904" v="11" actId="1076"/>
        <pc:sldMkLst>
          <pc:docMk/>
          <pc:sldMk cId="2520551624" sldId="357"/>
        </pc:sldMkLst>
      </pc:sldChg>
    </pc:docChg>
  </pc:docChgLst>
  <pc:docChgLst>
    <pc:chgData name="FONG, Chi Ngam" userId="S::1155167084@link.cuhk.edu.hk::54a3772e-3226-407b-a96e-2351995316df" providerId="AD" clId="Web-{DAC6E240-B814-73E1-B083-473C94359E81}"/>
    <pc:docChg chg="modSld">
      <pc:chgData name="FONG, Chi Ngam" userId="S::1155167084@link.cuhk.edu.hk::54a3772e-3226-407b-a96e-2351995316df" providerId="AD" clId="Web-{DAC6E240-B814-73E1-B083-473C94359E81}" dt="2026-08-26T09:47:17.762" v="43"/>
      <pc:docMkLst>
        <pc:docMk/>
      </pc:docMkLst>
      <pc:sldChg chg="addSp delSp modSp">
        <pc:chgData name="FONG, Chi Ngam" userId="S::1155167084@link.cuhk.edu.hk::54a3772e-3226-407b-a96e-2351995316df" providerId="AD" clId="Web-{DAC6E240-B814-73E1-B083-473C94359E81}" dt="2026-08-26T09:47:17.762" v="43"/>
        <pc:sldMkLst>
          <pc:docMk/>
          <pc:sldMk cId="109857222" sldId="256"/>
        </pc:sldMkLst>
        <pc:spChg chg="mod">
          <ac:chgData name="FONG, Chi Ngam" userId="S::1155167084@link.cuhk.edu.hk::54a3772e-3226-407b-a96e-2351995316df" providerId="AD" clId="Web-{DAC6E240-B814-73E1-B083-473C94359E81}" dt="2026-08-26T09:45:47.384" v="34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FONG, Chi Ngam" userId="S::1155167084@link.cuhk.edu.hk::54a3772e-3226-407b-a96e-2351995316df" providerId="AD" clId="Web-{DAC6E240-B814-73E1-B083-473C94359E81}" dt="2026-08-26T09:45:41.493" v="32" actId="1076"/>
          <ac:spMkLst>
            <pc:docMk/>
            <pc:sldMk cId="109857222" sldId="256"/>
            <ac:spMk id="3" creationId="{00000000-0000-0000-0000-000000000000}"/>
          </ac:spMkLst>
        </pc:spChg>
        <pc:spChg chg="add mod topLvl">
          <ac:chgData name="FONG, Chi Ngam" userId="S::1155167084@link.cuhk.edu.hk::54a3772e-3226-407b-a96e-2351995316df" providerId="AD" clId="Web-{DAC6E240-B814-73E1-B083-473C94359E81}" dt="2026-08-26T09:46:23.916" v="35"/>
          <ac:spMkLst>
            <pc:docMk/>
            <pc:sldMk cId="109857222" sldId="256"/>
            <ac:spMk id="7" creationId="{91BBEBD2-2CD2-894D-73D4-EB3DDA9DD053}"/>
          </ac:spMkLst>
        </pc:spChg>
      </pc:sldChg>
    </pc:docChg>
  </pc:docChgLst>
  <pc:docChgLst>
    <pc:chgData name="FONG, Chi Ngam" userId="S::1155167084@link.cuhk.edu.hk::54a3772e-3226-407b-a96e-2351995316df" providerId="AD" clId="Web-{72F36D40-87D7-7620-4397-081581E7E9EA}"/>
    <pc:docChg chg="modSld">
      <pc:chgData name="FONG, Chi Ngam" userId="S::1155167084@link.cuhk.edu.hk::54a3772e-3226-407b-a96e-2351995316df" providerId="AD" clId="Web-{72F36D40-87D7-7620-4397-081581E7E9EA}" dt="2026-08-30T07:56:04.652" v="0" actId="1076"/>
      <pc:docMkLst>
        <pc:docMk/>
      </pc:docMkLst>
      <pc:sldChg chg="modSp">
        <pc:chgData name="FONG, Chi Ngam" userId="S::1155167084@link.cuhk.edu.hk::54a3772e-3226-407b-a96e-2351995316df" providerId="AD" clId="Web-{72F36D40-87D7-7620-4397-081581E7E9EA}" dt="2026-08-30T07:56:04.652" v="0" actId="1076"/>
        <pc:sldMkLst>
          <pc:docMk/>
          <pc:sldMk cId="1165741713" sldId="355"/>
        </pc:sldMkLst>
        <pc:picChg chg="mod">
          <ac:chgData name="FONG, Chi Ngam" userId="S::1155167084@link.cuhk.edu.hk::54a3772e-3226-407b-a96e-2351995316df" providerId="AD" clId="Web-{72F36D40-87D7-7620-4397-081581E7E9EA}" dt="2026-08-30T07:56:04.652" v="0" actId="1076"/>
          <ac:picMkLst>
            <pc:docMk/>
            <pc:sldMk cId="1165741713" sldId="355"/>
            <ac:picMk id="16" creationId="{85F8F3E9-FB90-5B12-F381-392CA3653421}"/>
          </ac:picMkLst>
        </pc:picChg>
      </pc:sldChg>
    </pc:docChg>
  </pc:docChgLst>
  <pc:docChgLst>
    <pc:chgData name="FONG, Chi Ngam" userId="S::1155167084@link.cuhk.edu.hk::54a3772e-3226-407b-a96e-2351995316df" providerId="AD" clId="Web-{248E8423-2BAF-3009-258D-9F7990F71DA3}"/>
    <pc:docChg chg="modSld">
      <pc:chgData name="FONG, Chi Ngam" userId="S::1155167084@link.cuhk.edu.hk::54a3772e-3226-407b-a96e-2351995316df" providerId="AD" clId="Web-{248E8423-2BAF-3009-258D-9F7990F71DA3}" dt="2026-08-29T15:45:27.775" v="133" actId="20577"/>
      <pc:docMkLst>
        <pc:docMk/>
      </pc:docMkLst>
      <pc:sldChg chg="addSp delSp modSp">
        <pc:chgData name="FONG, Chi Ngam" userId="S::1155167084@link.cuhk.edu.hk::54a3772e-3226-407b-a96e-2351995316df" providerId="AD" clId="Web-{248E8423-2BAF-3009-258D-9F7990F71DA3}" dt="2026-08-29T15:44:54.446" v="90"/>
        <pc:sldMkLst>
          <pc:docMk/>
          <pc:sldMk cId="3561855967" sldId="354"/>
        </pc:sldMkLst>
        <pc:graphicFrameChg chg="modGraphic">
          <ac:chgData name="FONG, Chi Ngam" userId="S::1155167084@link.cuhk.edu.hk::54a3772e-3226-407b-a96e-2351995316df" providerId="AD" clId="Web-{248E8423-2BAF-3009-258D-9F7990F71DA3}" dt="2026-08-29T15:44:54.446" v="90"/>
          <ac:graphicFrameMkLst>
            <pc:docMk/>
            <pc:sldMk cId="3561855967" sldId="354"/>
            <ac:graphicFrameMk id="12" creationId="{E85AC3F6-013C-F63E-F866-DDCDDC7A42FD}"/>
          </ac:graphicFrameMkLst>
        </pc:graphicFrameChg>
      </pc:sldChg>
      <pc:sldChg chg="modSp">
        <pc:chgData name="FONG, Chi Ngam" userId="S::1155167084@link.cuhk.edu.hk::54a3772e-3226-407b-a96e-2351995316df" providerId="AD" clId="Web-{248E8423-2BAF-3009-258D-9F7990F71DA3}" dt="2026-08-29T15:39:08.379" v="66" actId="1076"/>
        <pc:sldMkLst>
          <pc:docMk/>
          <pc:sldMk cId="1165741713" sldId="355"/>
        </pc:sldMkLst>
        <pc:spChg chg="mod">
          <ac:chgData name="FONG, Chi Ngam" userId="S::1155167084@link.cuhk.edu.hk::54a3772e-3226-407b-a96e-2351995316df" providerId="AD" clId="Web-{248E8423-2BAF-3009-258D-9F7990F71DA3}" dt="2026-08-29T15:39:04.628" v="65" actId="1076"/>
          <ac:spMkLst>
            <pc:docMk/>
            <pc:sldMk cId="1165741713" sldId="355"/>
            <ac:spMk id="26" creationId="{4E7EA010-8F5B-4FC9-80F6-0646EA4DDEC4}"/>
          </ac:spMkLst>
        </pc:spChg>
        <pc:spChg chg="mod">
          <ac:chgData name="FONG, Chi Ngam" userId="S::1155167084@link.cuhk.edu.hk::54a3772e-3226-407b-a96e-2351995316df" providerId="AD" clId="Web-{248E8423-2BAF-3009-258D-9F7990F71DA3}" dt="2026-08-29T15:39:08.379" v="66" actId="1076"/>
          <ac:spMkLst>
            <pc:docMk/>
            <pc:sldMk cId="1165741713" sldId="355"/>
            <ac:spMk id="27" creationId="{B9D4C7ED-9062-F02A-8FC7-2B2B84D06CAB}"/>
          </ac:spMkLst>
        </pc:spChg>
        <pc:grpChg chg="mod">
          <ac:chgData name="FONG, Chi Ngam" userId="S::1155167084@link.cuhk.edu.hk::54a3772e-3226-407b-a96e-2351995316df" providerId="AD" clId="Web-{248E8423-2BAF-3009-258D-9F7990F71DA3}" dt="2026-08-29T15:39:02.332" v="64" actId="1076"/>
          <ac:grpSpMkLst>
            <pc:docMk/>
            <pc:sldMk cId="1165741713" sldId="355"/>
            <ac:grpSpMk id="28" creationId="{845EE294-3DF3-7DAE-0712-E7D9E82713A3}"/>
          </ac:grpSpMkLst>
        </pc:grpChg>
      </pc:sldChg>
      <pc:sldChg chg="addSp delSp modSp">
        <pc:chgData name="FONG, Chi Ngam" userId="S::1155167084@link.cuhk.edu.hk::54a3772e-3226-407b-a96e-2351995316df" providerId="AD" clId="Web-{248E8423-2BAF-3009-258D-9F7990F71DA3}" dt="2026-08-29T15:45:27.775" v="133" actId="20577"/>
        <pc:sldMkLst>
          <pc:docMk/>
          <pc:sldMk cId="2742453039" sldId="356"/>
        </pc:sldMkLst>
        <pc:spChg chg="mod">
          <ac:chgData name="FONG, Chi Ngam" userId="S::1155167084@link.cuhk.edu.hk::54a3772e-3226-407b-a96e-2351995316df" providerId="AD" clId="Web-{248E8423-2BAF-3009-258D-9F7990F71DA3}" dt="2026-08-29T15:45:27.775" v="133" actId="20577"/>
          <ac:spMkLst>
            <pc:docMk/>
            <pc:sldMk cId="2742453039" sldId="356"/>
            <ac:spMk id="3" creationId="{B1D3BD4F-13F1-98F4-0638-445D5D58D916}"/>
          </ac:spMkLst>
        </pc:spChg>
        <pc:spChg chg="add del mod">
          <ac:chgData name="FONG, Chi Ngam" userId="S::1155167084@link.cuhk.edu.hk::54a3772e-3226-407b-a96e-2351995316df" providerId="AD" clId="Web-{248E8423-2BAF-3009-258D-9F7990F71DA3}" dt="2026-08-29T15:29:28.593" v="62" actId="14100"/>
          <ac:spMkLst>
            <pc:docMk/>
            <pc:sldMk cId="2742453039" sldId="356"/>
            <ac:spMk id="10" creationId="{A34D4032-F6AB-17E8-185C-17EA1C13DE10}"/>
          </ac:spMkLst>
        </pc:spChg>
        <pc:spChg chg="add mod">
          <ac:chgData name="FONG, Chi Ngam" userId="S::1155167084@link.cuhk.edu.hk::54a3772e-3226-407b-a96e-2351995316df" providerId="AD" clId="Web-{248E8423-2BAF-3009-258D-9F7990F71DA3}" dt="2026-08-29T15:29:09.373" v="59" actId="1076"/>
          <ac:spMkLst>
            <pc:docMk/>
            <pc:sldMk cId="2742453039" sldId="356"/>
            <ac:spMk id="11" creationId="{16ECD028-6BFC-1C2D-394B-F66245DE715C}"/>
          </ac:spMkLst>
        </pc:spChg>
        <pc:grpChg chg="add">
          <ac:chgData name="FONG, Chi Ngam" userId="S::1155167084@link.cuhk.edu.hk::54a3772e-3226-407b-a96e-2351995316df" providerId="AD" clId="Web-{248E8423-2BAF-3009-258D-9F7990F71DA3}" dt="2026-08-29T15:29:43.969" v="63"/>
          <ac:grpSpMkLst>
            <pc:docMk/>
            <pc:sldMk cId="2742453039" sldId="356"/>
            <ac:grpSpMk id="15" creationId="{BB4CCEDD-D265-A295-82A3-1B314AECEC57}"/>
          </ac:grpSpMkLst>
        </pc:grpChg>
        <pc:picChg chg="add del mod">
          <ac:chgData name="FONG, Chi Ngam" userId="S::1155167084@link.cuhk.edu.hk::54a3772e-3226-407b-a96e-2351995316df" providerId="AD" clId="Web-{248E8423-2BAF-3009-258D-9F7990F71DA3}" dt="2026-08-29T15:29:00.201" v="57" actId="1076"/>
          <ac:picMkLst>
            <pc:docMk/>
            <pc:sldMk cId="2742453039" sldId="356"/>
            <ac:picMk id="9" creationId="{1546C9A1-67E3-7633-9C36-F2FE4E8B3A08}"/>
          </ac:picMkLst>
        </pc:picChg>
      </pc:sldChg>
    </pc:docChg>
  </pc:docChgLst>
  <pc:docChgLst>
    <pc:chgData name="FONG, Chi Ngam" userId="S::1155167084@link.cuhk.edu.hk::54a3772e-3226-407b-a96e-2351995316df" providerId="AD" clId="Web-{ED4EF018-F360-10AA-4EE3-E7BC1CDC45E4}"/>
    <pc:docChg chg="addSld modSld modSection">
      <pc:chgData name="FONG, Chi Ngam" userId="S::1155167084@link.cuhk.edu.hk::54a3772e-3226-407b-a96e-2351995316df" providerId="AD" clId="Web-{ED4EF018-F360-10AA-4EE3-E7BC1CDC45E4}" dt="2026-08-31T08:35:51.842" v="89" actId="1076"/>
      <pc:docMkLst>
        <pc:docMk/>
      </pc:docMkLst>
      <pc:sldChg chg="modSp">
        <pc:chgData name="FONG, Chi Ngam" userId="S::1155167084@link.cuhk.edu.hk::54a3772e-3226-407b-a96e-2351995316df" providerId="AD" clId="Web-{ED4EF018-F360-10AA-4EE3-E7BC1CDC45E4}" dt="2026-08-31T08:35:51.842" v="89" actId="1076"/>
        <pc:sldMkLst>
          <pc:docMk/>
          <pc:sldMk cId="3498823619" sldId="337"/>
        </pc:sldMkLst>
        <pc:spChg chg="mod">
          <ac:chgData name="FONG, Chi Ngam" userId="S::1155167084@link.cuhk.edu.hk::54a3772e-3226-407b-a96e-2351995316df" providerId="AD" clId="Web-{ED4EF018-F360-10AA-4EE3-E7BC1CDC45E4}" dt="2026-08-31T08:19:57.161" v="71"/>
          <ac:spMkLst>
            <pc:docMk/>
            <pc:sldMk cId="3498823619" sldId="337"/>
            <ac:spMk id="2" creationId="{5D7122AC-BAB4-7AC8-D2BD-98333DB5C551}"/>
          </ac:spMkLst>
        </pc:spChg>
        <pc:picChg chg="mod ord modCrop">
          <ac:chgData name="FONG, Chi Ngam" userId="S::1155167084@link.cuhk.edu.hk::54a3772e-3226-407b-a96e-2351995316df" providerId="AD" clId="Web-{ED4EF018-F360-10AA-4EE3-E7BC1CDC45E4}" dt="2026-08-31T08:35:51.842" v="89" actId="1076"/>
          <ac:picMkLst>
            <pc:docMk/>
            <pc:sldMk cId="3498823619" sldId="337"/>
            <ac:picMk id="8" creationId="{C8265CE3-0751-6AFA-4A83-DF01694B72DB}"/>
          </ac:picMkLst>
        </pc:picChg>
      </pc:sldChg>
      <pc:sldChg chg="modSp">
        <pc:chgData name="FONG, Chi Ngam" userId="S::1155167084@link.cuhk.edu.hk::54a3772e-3226-407b-a96e-2351995316df" providerId="AD" clId="Web-{ED4EF018-F360-10AA-4EE3-E7BC1CDC45E4}" dt="2026-08-31T08:28:11.346" v="86" actId="20577"/>
        <pc:sldMkLst>
          <pc:docMk/>
          <pc:sldMk cId="1091593010" sldId="349"/>
        </pc:sldMkLst>
        <pc:spChg chg="mod">
          <ac:chgData name="FONG, Chi Ngam" userId="S::1155167084@link.cuhk.edu.hk::54a3772e-3226-407b-a96e-2351995316df" providerId="AD" clId="Web-{ED4EF018-F360-10AA-4EE3-E7BC1CDC45E4}" dt="2026-08-31T08:28:11.346" v="86" actId="20577"/>
          <ac:spMkLst>
            <pc:docMk/>
            <pc:sldMk cId="1091593010" sldId="349"/>
            <ac:spMk id="2" creationId="{B7ACEE76-4A6F-793B-2D26-4999BAA1D8FB}"/>
          </ac:spMkLst>
        </pc:spChg>
      </pc:sldChg>
      <pc:sldChg chg="modSp">
        <pc:chgData name="FONG, Chi Ngam" userId="S::1155167084@link.cuhk.edu.hk::54a3772e-3226-407b-a96e-2351995316df" providerId="AD" clId="Web-{ED4EF018-F360-10AA-4EE3-E7BC1CDC45E4}" dt="2026-08-31T08:19:20.941" v="57" actId="20577"/>
        <pc:sldMkLst>
          <pc:docMk/>
          <pc:sldMk cId="1969984579" sldId="351"/>
        </pc:sldMkLst>
        <pc:spChg chg="mod">
          <ac:chgData name="FONG, Chi Ngam" userId="S::1155167084@link.cuhk.edu.hk::54a3772e-3226-407b-a96e-2351995316df" providerId="AD" clId="Web-{ED4EF018-F360-10AA-4EE3-E7BC1CDC45E4}" dt="2026-08-31T08:19:20.941" v="57" actId="20577"/>
          <ac:spMkLst>
            <pc:docMk/>
            <pc:sldMk cId="1969984579" sldId="351"/>
            <ac:spMk id="2" creationId="{E8B9596F-9A1B-4EF9-D817-530FD2D1211D}"/>
          </ac:spMkLst>
        </pc:spChg>
        <pc:spChg chg="mod">
          <ac:chgData name="FONG, Chi Ngam" userId="S::1155167084@link.cuhk.edu.hk::54a3772e-3226-407b-a96e-2351995316df" providerId="AD" clId="Web-{ED4EF018-F360-10AA-4EE3-E7BC1CDC45E4}" dt="2026-08-31T08:18:56.753" v="42" actId="1076"/>
          <ac:spMkLst>
            <pc:docMk/>
            <pc:sldMk cId="1969984579" sldId="351"/>
            <ac:spMk id="11" creationId="{1B6A60B0-319B-A176-0E2B-FC7F3B5A9BF7}"/>
          </ac:spMkLst>
        </pc:spChg>
        <pc:spChg chg="mod">
          <ac:chgData name="FONG, Chi Ngam" userId="S::1155167084@link.cuhk.edu.hk::54a3772e-3226-407b-a96e-2351995316df" providerId="AD" clId="Web-{ED4EF018-F360-10AA-4EE3-E7BC1CDC45E4}" dt="2026-08-31T08:18:56.753" v="43" actId="1076"/>
          <ac:spMkLst>
            <pc:docMk/>
            <pc:sldMk cId="1969984579" sldId="351"/>
            <ac:spMk id="13" creationId="{D7F668AA-A4EC-F550-7691-F0A79CCACE32}"/>
          </ac:spMkLst>
        </pc:spChg>
        <pc:picChg chg="mod">
          <ac:chgData name="FONG, Chi Ngam" userId="S::1155167084@link.cuhk.edu.hk::54a3772e-3226-407b-a96e-2351995316df" providerId="AD" clId="Web-{ED4EF018-F360-10AA-4EE3-E7BC1CDC45E4}" dt="2026-08-31T08:18:56.706" v="40" actId="1076"/>
          <ac:picMkLst>
            <pc:docMk/>
            <pc:sldMk cId="1969984579" sldId="351"/>
            <ac:picMk id="8" creationId="{15968C7F-25B4-AAED-24B6-50526D5CB372}"/>
          </ac:picMkLst>
        </pc:picChg>
        <pc:picChg chg="mod">
          <ac:chgData name="FONG, Chi Ngam" userId="S::1155167084@link.cuhk.edu.hk::54a3772e-3226-407b-a96e-2351995316df" providerId="AD" clId="Web-{ED4EF018-F360-10AA-4EE3-E7BC1CDC45E4}" dt="2026-08-31T08:18:56.753" v="41" actId="1076"/>
          <ac:picMkLst>
            <pc:docMk/>
            <pc:sldMk cId="1969984579" sldId="351"/>
            <ac:picMk id="9" creationId="{C1975E27-EE8E-0205-D77C-79BA38A29D2F}"/>
          </ac:picMkLst>
        </pc:picChg>
      </pc:sldChg>
      <pc:sldChg chg="modSp">
        <pc:chgData name="FONG, Chi Ngam" userId="S::1155167084@link.cuhk.edu.hk::54a3772e-3226-407b-a96e-2351995316df" providerId="AD" clId="Web-{ED4EF018-F360-10AA-4EE3-E7BC1CDC45E4}" dt="2026-08-31T08:23:48.277" v="78" actId="20577"/>
        <pc:sldMkLst>
          <pc:docMk/>
          <pc:sldMk cId="2742453039" sldId="356"/>
        </pc:sldMkLst>
        <pc:spChg chg="mod">
          <ac:chgData name="FONG, Chi Ngam" userId="S::1155167084@link.cuhk.edu.hk::54a3772e-3226-407b-a96e-2351995316df" providerId="AD" clId="Web-{ED4EF018-F360-10AA-4EE3-E7BC1CDC45E4}" dt="2026-08-31T08:23:48.277" v="78" actId="20577"/>
          <ac:spMkLst>
            <pc:docMk/>
            <pc:sldMk cId="2742453039" sldId="356"/>
            <ac:spMk id="3" creationId="{B1D3BD4F-13F1-98F4-0638-445D5D58D916}"/>
          </ac:spMkLst>
        </pc:spChg>
      </pc:sldChg>
      <pc:sldChg chg="modSp">
        <pc:chgData name="FONG, Chi Ngam" userId="S::1155167084@link.cuhk.edu.hk::54a3772e-3226-407b-a96e-2351995316df" providerId="AD" clId="Web-{ED4EF018-F360-10AA-4EE3-E7BC1CDC45E4}" dt="2026-08-31T08:13:10.869" v="4"/>
        <pc:sldMkLst>
          <pc:docMk/>
          <pc:sldMk cId="2520551624" sldId="357"/>
        </pc:sldMkLst>
        <pc:picChg chg="mod">
          <ac:chgData name="FONG, Chi Ngam" userId="S::1155167084@link.cuhk.edu.hk::54a3772e-3226-407b-a96e-2351995316df" providerId="AD" clId="Web-{ED4EF018-F360-10AA-4EE3-E7BC1CDC45E4}" dt="2026-08-31T08:13:10.869" v="4"/>
          <ac:picMkLst>
            <pc:docMk/>
            <pc:sldMk cId="2520551624" sldId="357"/>
            <ac:picMk id="4" creationId="{587BD8A3-3452-01B6-57A4-CA7CC5B3E2F7}"/>
          </ac:picMkLst>
        </pc:picChg>
        <pc:picChg chg="mod">
          <ac:chgData name="FONG, Chi Ngam" userId="S::1155167084@link.cuhk.edu.hk::54a3772e-3226-407b-a96e-2351995316df" providerId="AD" clId="Web-{ED4EF018-F360-10AA-4EE3-E7BC1CDC45E4}" dt="2026-08-31T08:10:09.802" v="1"/>
          <ac:picMkLst>
            <pc:docMk/>
            <pc:sldMk cId="2520551624" sldId="357"/>
            <ac:picMk id="10" creationId="{E3A50007-BD05-F350-1AC5-240AE5A93219}"/>
          </ac:picMkLst>
        </pc:picChg>
      </pc:sldChg>
      <pc:sldChg chg="addSp modSp new">
        <pc:chgData name="FONG, Chi Ngam" userId="S::1155167084@link.cuhk.edu.hk::54a3772e-3226-407b-a96e-2351995316df" providerId="AD" clId="Web-{ED4EF018-F360-10AA-4EE3-E7BC1CDC45E4}" dt="2026-08-31T08:17:16.718" v="20"/>
        <pc:sldMkLst>
          <pc:docMk/>
          <pc:sldMk cId="2591814435" sldId="363"/>
        </pc:sldMkLst>
        <pc:picChg chg="add mod modCrop">
          <ac:chgData name="FONG, Chi Ngam" userId="S::1155167084@link.cuhk.edu.hk::54a3772e-3226-407b-a96e-2351995316df" providerId="AD" clId="Web-{ED4EF018-F360-10AA-4EE3-E7BC1CDC45E4}" dt="2026-08-31T08:17:16.718" v="20"/>
          <ac:picMkLst>
            <pc:docMk/>
            <pc:sldMk cId="2591814435" sldId="363"/>
            <ac:picMk id="8" creationId="{87035016-F80F-F066-A25E-D3EA3A1C8701}"/>
          </ac:picMkLst>
        </pc:picChg>
      </pc:sldChg>
      <pc:sldChg chg="new">
        <pc:chgData name="FONG, Chi Ngam" userId="S::1155167084@link.cuhk.edu.hk::54a3772e-3226-407b-a96e-2351995316df" providerId="AD" clId="Web-{ED4EF018-F360-10AA-4EE3-E7BC1CDC45E4}" dt="2026-08-31T08:28:15.768" v="87"/>
        <pc:sldMkLst>
          <pc:docMk/>
          <pc:sldMk cId="2174322679" sldId="364"/>
        </pc:sldMkLst>
      </pc:sldChg>
    </pc:docChg>
  </pc:docChgLst>
  <pc:docChgLst>
    <pc:chgData name="FONG, Chi Ngam" userId="S::1155167084@link.cuhk.edu.hk::54a3772e-3226-407b-a96e-2351995316df" providerId="AD" clId="Web-{F11AD01E-6635-3179-7B5E-9540F2FEAAF1}"/>
    <pc:docChg chg="modSld">
      <pc:chgData name="FONG, Chi Ngam" userId="S::1155167084@link.cuhk.edu.hk::54a3772e-3226-407b-a96e-2351995316df" providerId="AD" clId="Web-{F11AD01E-6635-3179-7B5E-9540F2FEAAF1}" dt="2026-08-31T02:39:44.774" v="5" actId="1076"/>
      <pc:docMkLst>
        <pc:docMk/>
      </pc:docMkLst>
      <pc:sldChg chg="addSp delSp modSp">
        <pc:chgData name="FONG, Chi Ngam" userId="S::1155167084@link.cuhk.edu.hk::54a3772e-3226-407b-a96e-2351995316df" providerId="AD" clId="Web-{F11AD01E-6635-3179-7B5E-9540F2FEAAF1}" dt="2026-08-31T02:39:44.774" v="5" actId="1076"/>
        <pc:sldMkLst>
          <pc:docMk/>
          <pc:sldMk cId="2520551624" sldId="357"/>
        </pc:sldMkLst>
        <pc:picChg chg="add mod">
          <ac:chgData name="FONG, Chi Ngam" userId="S::1155167084@link.cuhk.edu.hk::54a3772e-3226-407b-a96e-2351995316df" providerId="AD" clId="Web-{F11AD01E-6635-3179-7B5E-9540F2FEAAF1}" dt="2026-08-31T02:39:43.009" v="4" actId="1076"/>
          <ac:picMkLst>
            <pc:docMk/>
            <pc:sldMk cId="2520551624" sldId="357"/>
            <ac:picMk id="4" creationId="{587BD8A3-3452-01B6-57A4-CA7CC5B3E2F7}"/>
          </ac:picMkLst>
        </pc:picChg>
        <pc:picChg chg="del">
          <ac:chgData name="FONG, Chi Ngam" userId="S::1155167084@link.cuhk.edu.hk::54a3772e-3226-407b-a96e-2351995316df" providerId="AD" clId="Web-{F11AD01E-6635-3179-7B5E-9540F2FEAAF1}" dt="2026-08-31T02:39:38.962" v="1"/>
          <ac:picMkLst>
            <pc:docMk/>
            <pc:sldMk cId="2520551624" sldId="357"/>
            <ac:picMk id="7" creationId="{A5F59E9B-B264-55A4-C896-B423D48DD8D3}"/>
          </ac:picMkLst>
        </pc:picChg>
        <pc:picChg chg="mod">
          <ac:chgData name="FONG, Chi Ngam" userId="S::1155167084@link.cuhk.edu.hk::54a3772e-3226-407b-a96e-2351995316df" providerId="AD" clId="Web-{F11AD01E-6635-3179-7B5E-9540F2FEAAF1}" dt="2026-08-31T02:39:44.774" v="5" actId="1076"/>
          <ac:picMkLst>
            <pc:docMk/>
            <pc:sldMk cId="2520551624" sldId="357"/>
            <ac:picMk id="10" creationId="{E3A50007-BD05-F350-1AC5-240AE5A93219}"/>
          </ac:picMkLst>
        </pc:picChg>
      </pc:sldChg>
    </pc:docChg>
  </pc:docChgLst>
  <pc:docChgLst>
    <pc:chgData name="FONG, Chi Ngam" userId="S::1155167084@link.cuhk.edu.hk::54a3772e-3226-407b-a96e-2351995316df" providerId="AD" clId="Web-{00000000-0000-0000-0000-000000000000}"/>
    <pc:docChg chg="modSld">
      <pc:chgData name="FONG, Chi Ngam" userId="S::1155167084@link.cuhk.edu.hk::54a3772e-3226-407b-a96e-2351995316df" providerId="AD" clId="Web-{00000000-0000-0000-0000-000000000000}" dt="2026-08-30T16:53:33.329" v="15" actId="1076"/>
      <pc:docMkLst>
        <pc:docMk/>
      </pc:docMkLst>
      <pc:sldChg chg="modSp">
        <pc:chgData name="FONG, Chi Ngam" userId="S::1155167084@link.cuhk.edu.hk::54a3772e-3226-407b-a96e-2351995316df" providerId="AD" clId="Web-{00000000-0000-0000-0000-000000000000}" dt="2026-08-30T16:53:33.329" v="15" actId="1076"/>
        <pc:sldMkLst>
          <pc:docMk/>
          <pc:sldMk cId="1830702352" sldId="325"/>
        </pc:sldMkLst>
        <pc:spChg chg="mod">
          <ac:chgData name="FONG, Chi Ngam" userId="S::1155167084@link.cuhk.edu.hk::54a3772e-3226-407b-a96e-2351995316df" providerId="AD" clId="Web-{00000000-0000-0000-0000-000000000000}" dt="2026-08-30T16:53:33.329" v="15" actId="1076"/>
          <ac:spMkLst>
            <pc:docMk/>
            <pc:sldMk cId="1830702352" sldId="325"/>
            <ac:spMk id="6" creationId="{033D915F-24B5-CAB2-48B4-ADE3461318A3}"/>
          </ac:spMkLst>
        </pc:spChg>
      </pc:sldChg>
      <pc:sldChg chg="addSp delSp modSp">
        <pc:chgData name="FONG, Chi Ngam" userId="S::1155167084@link.cuhk.edu.hk::54a3772e-3226-407b-a96e-2351995316df" providerId="AD" clId="Web-{00000000-0000-0000-0000-000000000000}" dt="2026-08-30T16:48:12.767" v="11" actId="1076"/>
        <pc:sldMkLst>
          <pc:docMk/>
          <pc:sldMk cId="2520551624" sldId="357"/>
        </pc:sldMkLst>
      </pc:sldChg>
    </pc:docChg>
  </pc:docChgLst>
  <pc:docChgLst>
    <pc:chgData name="FONG, Chi Ngam" userId="S::1155167084@link.cuhk.edu.hk::54a3772e-3226-407b-a96e-2351995316df" providerId="AD" clId="Web-{C0F0F63C-3C80-B2BC-D0C7-71FBF7D8850E}"/>
    <pc:docChg chg="addSld modSld modSection">
      <pc:chgData name="FONG, Chi Ngam" userId="S::1155167084@link.cuhk.edu.hk::54a3772e-3226-407b-a96e-2351995316df" providerId="AD" clId="Web-{C0F0F63C-3C80-B2BC-D0C7-71FBF7D8850E}" dt="2026-09-01T05:31:12.785" v="206" actId="1076"/>
      <pc:docMkLst>
        <pc:docMk/>
      </pc:docMkLst>
      <pc:sldChg chg="addSp modSp">
        <pc:chgData name="FONG, Chi Ngam" userId="S::1155167084@link.cuhk.edu.hk::54a3772e-3226-407b-a96e-2351995316df" providerId="AD" clId="Web-{C0F0F63C-3C80-B2BC-D0C7-71FBF7D8850E}" dt="2026-09-01T05:19:46.339" v="21" actId="1076"/>
        <pc:sldMkLst>
          <pc:docMk/>
          <pc:sldMk cId="1091593010" sldId="349"/>
        </pc:sldMkLst>
        <pc:spChg chg="add mod">
          <ac:chgData name="FONG, Chi Ngam" userId="S::1155167084@link.cuhk.edu.hk::54a3772e-3226-407b-a96e-2351995316df" providerId="AD" clId="Web-{C0F0F63C-3C80-B2BC-D0C7-71FBF7D8850E}" dt="2026-09-01T05:19:46.339" v="21" actId="1076"/>
          <ac:spMkLst>
            <pc:docMk/>
            <pc:sldMk cId="1091593010" sldId="349"/>
            <ac:spMk id="4" creationId="{B85DED1F-EBA2-2D07-754A-5EE8AB34EAD9}"/>
          </ac:spMkLst>
        </pc:spChg>
        <pc:spChg chg="mod">
          <ac:chgData name="FONG, Chi Ngam" userId="S::1155167084@link.cuhk.edu.hk::54a3772e-3226-407b-a96e-2351995316df" providerId="AD" clId="Web-{C0F0F63C-3C80-B2BC-D0C7-71FBF7D8850E}" dt="2026-09-01T05:17:14.036" v="8" actId="20577"/>
          <ac:spMkLst>
            <pc:docMk/>
            <pc:sldMk cId="1091593010" sldId="349"/>
            <ac:spMk id="8" creationId="{A74B0494-DFCB-A7B5-9CD1-87CE07BE9A26}"/>
          </ac:spMkLst>
        </pc:spChg>
        <pc:picChg chg="add mod">
          <ac:chgData name="FONG, Chi Ngam" userId="S::1155167084@link.cuhk.edu.hk::54a3772e-3226-407b-a96e-2351995316df" providerId="AD" clId="Web-{C0F0F63C-3C80-B2BC-D0C7-71FBF7D8850E}" dt="2026-09-01T05:19:27.838" v="17" actId="1076"/>
          <ac:picMkLst>
            <pc:docMk/>
            <pc:sldMk cId="1091593010" sldId="349"/>
            <ac:picMk id="3" creationId="{7FE3622B-4D8D-8701-3C52-1A26A5E9EE73}"/>
          </ac:picMkLst>
        </pc:picChg>
      </pc:sldChg>
      <pc:sldChg chg="addSp delSp modSp">
        <pc:chgData name="FONG, Chi Ngam" userId="S::1155167084@link.cuhk.edu.hk::54a3772e-3226-407b-a96e-2351995316df" providerId="AD" clId="Web-{C0F0F63C-3C80-B2BC-D0C7-71FBF7D8850E}" dt="2026-09-01T05:28:15.701" v="147"/>
        <pc:sldMkLst>
          <pc:docMk/>
          <pc:sldMk cId="2174322679" sldId="364"/>
        </pc:sldMkLst>
        <pc:spChg chg="add mod">
          <ac:chgData name="FONG, Chi Ngam" userId="S::1155167084@link.cuhk.edu.hk::54a3772e-3226-407b-a96e-2351995316df" providerId="AD" clId="Web-{C0F0F63C-3C80-B2BC-D0C7-71FBF7D8850E}" dt="2026-09-01T05:27:54.715" v="141" actId="14100"/>
          <ac:spMkLst>
            <pc:docMk/>
            <pc:sldMk cId="2174322679" sldId="364"/>
            <ac:spMk id="4" creationId="{298AD306-D5A7-506D-4C52-EC4A52D26DD2}"/>
          </ac:spMkLst>
        </pc:spChg>
        <pc:spChg chg="mod">
          <ac:chgData name="FONG, Chi Ngam" userId="S::1155167084@link.cuhk.edu.hk::54a3772e-3226-407b-a96e-2351995316df" providerId="AD" clId="Web-{C0F0F63C-3C80-B2BC-D0C7-71FBF7D8850E}" dt="2026-09-01T05:27:08.573" v="132" actId="20577"/>
          <ac:spMkLst>
            <pc:docMk/>
            <pc:sldMk cId="2174322679" sldId="364"/>
            <ac:spMk id="8" creationId="{B941A98B-6C48-3E14-4A91-357387258276}"/>
          </ac:spMkLst>
        </pc:spChg>
        <pc:spChg chg="del">
          <ac:chgData name="FONG, Chi Ngam" userId="S::1155167084@link.cuhk.edu.hk::54a3772e-3226-407b-a96e-2351995316df" providerId="AD" clId="Web-{C0F0F63C-3C80-B2BC-D0C7-71FBF7D8850E}" dt="2026-09-01T05:25:02.475" v="23"/>
          <ac:spMkLst>
            <pc:docMk/>
            <pc:sldMk cId="2174322679" sldId="364"/>
            <ac:spMk id="9" creationId="{F894808C-E6C0-6232-16FB-803360806C18}"/>
          </ac:spMkLst>
        </pc:spChg>
        <pc:picChg chg="add del mod ord">
          <ac:chgData name="FONG, Chi Ngam" userId="S::1155167084@link.cuhk.edu.hk::54a3772e-3226-407b-a96e-2351995316df" providerId="AD" clId="Web-{C0F0F63C-3C80-B2BC-D0C7-71FBF7D8850E}" dt="2026-09-01T05:25:06.772" v="26"/>
          <ac:picMkLst>
            <pc:docMk/>
            <pc:sldMk cId="2174322679" sldId="364"/>
            <ac:picMk id="2" creationId="{8872C8C0-51A3-7BB5-E7ED-AE876F93A51A}"/>
          </ac:picMkLst>
        </pc:picChg>
        <pc:picChg chg="add mod ord modCrop">
          <ac:chgData name="FONG, Chi Ngam" userId="S::1155167084@link.cuhk.edu.hk::54a3772e-3226-407b-a96e-2351995316df" providerId="AD" clId="Web-{C0F0F63C-3C80-B2BC-D0C7-71FBF7D8850E}" dt="2026-09-01T05:28:15.701" v="147"/>
          <ac:picMkLst>
            <pc:docMk/>
            <pc:sldMk cId="2174322679" sldId="364"/>
            <ac:picMk id="10" creationId="{19F2CBAF-F831-446B-88D1-3EA541AF7D3B}"/>
          </ac:picMkLst>
        </pc:picChg>
        <pc:picChg chg="add mod">
          <ac:chgData name="FONG, Chi Ngam" userId="S::1155167084@link.cuhk.edu.hk::54a3772e-3226-407b-a96e-2351995316df" providerId="AD" clId="Web-{C0F0F63C-3C80-B2BC-D0C7-71FBF7D8850E}" dt="2026-09-01T05:28:01.747" v="143" actId="1076"/>
          <ac:picMkLst>
            <pc:docMk/>
            <pc:sldMk cId="2174322679" sldId="364"/>
            <ac:picMk id="11" creationId="{BE1C1C46-9AE3-5F66-2A69-F3CC46A7CE6C}"/>
          </ac:picMkLst>
        </pc:picChg>
      </pc:sldChg>
      <pc:sldChg chg="addSp delSp modSp new">
        <pc:chgData name="FONG, Chi Ngam" userId="S::1155167084@link.cuhk.edu.hk::54a3772e-3226-407b-a96e-2351995316df" providerId="AD" clId="Web-{C0F0F63C-3C80-B2BC-D0C7-71FBF7D8850E}" dt="2026-09-01T05:31:12.785" v="206" actId="1076"/>
        <pc:sldMkLst>
          <pc:docMk/>
          <pc:sldMk cId="2329877997" sldId="365"/>
        </pc:sldMkLst>
        <pc:spChg chg="mod">
          <ac:chgData name="FONG, Chi Ngam" userId="S::1155167084@link.cuhk.edu.hk::54a3772e-3226-407b-a96e-2351995316df" providerId="AD" clId="Web-{C0F0F63C-3C80-B2BC-D0C7-71FBF7D8850E}" dt="2026-09-01T05:28:41.811" v="159" actId="20577"/>
          <ac:spMkLst>
            <pc:docMk/>
            <pc:sldMk cId="2329877997" sldId="365"/>
            <ac:spMk id="2" creationId="{E843F054-E82D-CBD0-A98E-B693FA01018E}"/>
          </ac:spMkLst>
        </pc:spChg>
        <pc:spChg chg="mod">
          <ac:chgData name="FONG, Chi Ngam" userId="S::1155167084@link.cuhk.edu.hk::54a3772e-3226-407b-a96e-2351995316df" providerId="AD" clId="Web-{C0F0F63C-3C80-B2BC-D0C7-71FBF7D8850E}" dt="2026-09-01T05:29:16.140" v="182" actId="20577"/>
          <ac:spMkLst>
            <pc:docMk/>
            <pc:sldMk cId="2329877997" sldId="365"/>
            <ac:spMk id="3" creationId="{BDC8A223-E4AA-2DC3-1E46-35763786C168}"/>
          </ac:spMkLst>
        </pc:spChg>
        <pc:picChg chg="add mod modCrop">
          <ac:chgData name="FONG, Chi Ngam" userId="S::1155167084@link.cuhk.edu.hk::54a3772e-3226-407b-a96e-2351995316df" providerId="AD" clId="Web-{C0F0F63C-3C80-B2BC-D0C7-71FBF7D8850E}" dt="2026-09-01T05:31:07.129" v="204" actId="14100"/>
          <ac:picMkLst>
            <pc:docMk/>
            <pc:sldMk cId="2329877997" sldId="365"/>
            <ac:picMk id="7" creationId="{07D07566-8A71-FD00-AD15-80FF1E95013D}"/>
          </ac:picMkLst>
        </pc:picChg>
        <pc:picChg chg="add del mod">
          <ac:chgData name="FONG, Chi Ngam" userId="S::1155167084@link.cuhk.edu.hk::54a3772e-3226-407b-a96e-2351995316df" providerId="AD" clId="Web-{C0F0F63C-3C80-B2BC-D0C7-71FBF7D8850E}" dt="2026-09-01T05:30:07.033" v="188"/>
          <ac:picMkLst>
            <pc:docMk/>
            <pc:sldMk cId="2329877997" sldId="365"/>
            <ac:picMk id="8" creationId="{272A3528-4EB9-81E9-1E5B-F0650BF80F36}"/>
          </ac:picMkLst>
        </pc:picChg>
        <pc:picChg chg="add del mod">
          <ac:chgData name="FONG, Chi Ngam" userId="S::1155167084@link.cuhk.edu.hk::54a3772e-3226-407b-a96e-2351995316df" providerId="AD" clId="Web-{C0F0F63C-3C80-B2BC-D0C7-71FBF7D8850E}" dt="2026-09-01T05:30:38.753" v="197"/>
          <ac:picMkLst>
            <pc:docMk/>
            <pc:sldMk cId="2329877997" sldId="365"/>
            <ac:picMk id="9" creationId="{6810A0DB-D2E8-6FEA-67DF-67A2B1063C4F}"/>
          </ac:picMkLst>
        </pc:picChg>
        <pc:picChg chg="add mod modCrop">
          <ac:chgData name="FONG, Chi Ngam" userId="S::1155167084@link.cuhk.edu.hk::54a3772e-3226-407b-a96e-2351995316df" providerId="AD" clId="Web-{C0F0F63C-3C80-B2BC-D0C7-71FBF7D8850E}" dt="2026-09-01T05:31:12.785" v="206" actId="1076"/>
          <ac:picMkLst>
            <pc:docMk/>
            <pc:sldMk cId="2329877997" sldId="365"/>
            <ac:picMk id="10" creationId="{095177A9-7B40-B79D-C5CE-F2F314D8516C}"/>
          </ac:picMkLst>
        </pc:picChg>
      </pc:sldChg>
    </pc:docChg>
  </pc:docChgLst>
  <pc:docChgLst>
    <pc:chgData name="FONG, Chi Ngam" userId="S::1155167084@link.cuhk.edu.hk::54a3772e-3226-407b-a96e-2351995316df" providerId="AD" clId="Web-{DAFDD486-D78D-215D-9E04-D2CFCB7F8096}"/>
    <pc:docChg chg="sldOrd">
      <pc:chgData name="FONG, Chi Ngam" userId="S::1155167084@link.cuhk.edu.hk::54a3772e-3226-407b-a96e-2351995316df" providerId="AD" clId="Web-{DAFDD486-D78D-215D-9E04-D2CFCB7F8096}" dt="2026-08-27T09:07:00.605" v="0"/>
      <pc:docMkLst>
        <pc:docMk/>
      </pc:docMkLst>
      <pc:sldChg chg="ord">
        <pc:chgData name="FONG, Chi Ngam" userId="S::1155167084@link.cuhk.edu.hk::54a3772e-3226-407b-a96e-2351995316df" providerId="AD" clId="Web-{DAFDD486-D78D-215D-9E04-D2CFCB7F8096}" dt="2026-08-27T09:07:00.605" v="0"/>
        <pc:sldMkLst>
          <pc:docMk/>
          <pc:sldMk cId="2274249093" sldId="348"/>
        </pc:sldMkLst>
      </pc:sldChg>
    </pc:docChg>
  </pc:docChgLst>
  <pc:docChgLst>
    <pc:chgData name="FONG, Chi Ngam" userId="S::1155167084@link.cuhk.edu.hk::54a3772e-3226-407b-a96e-2351995316df" providerId="AD" clId="Web-{F594AF60-7E37-F8B0-1EF8-DD405A59F984}"/>
    <pc:docChg chg="modSld">
      <pc:chgData name="FONG, Chi Ngam" userId="S::1155167084@link.cuhk.edu.hk::54a3772e-3226-407b-a96e-2351995316df" providerId="AD" clId="Web-{F594AF60-7E37-F8B0-1EF8-DD405A59F984}" dt="2026-08-26T10:34:26.954" v="11"/>
      <pc:docMkLst>
        <pc:docMk/>
      </pc:docMkLst>
    </pc:docChg>
  </pc:docChgLst>
  <pc:docChgLst>
    <pc:chgData name="FONG, Chi Ngam" userId="S::1155167084@link.cuhk.edu.hk::54a3772e-3226-407b-a96e-2351995316df" providerId="AD" clId="Web-{D9BF3073-6649-41C2-34F4-BED54FF1E299}"/>
    <pc:docChg chg="modSld">
      <pc:chgData name="FONG, Chi Ngam" userId="S::1155167084@link.cuhk.edu.hk::54a3772e-3226-407b-a96e-2351995316df" providerId="AD" clId="Web-{D9BF3073-6649-41C2-34F4-BED54FF1E299}" dt="2026-08-30T06:45:45.103" v="91" actId="20577"/>
      <pc:docMkLst>
        <pc:docMk/>
      </pc:docMkLst>
      <pc:sldChg chg="addSp delSp modSp">
        <pc:chgData name="FONG, Chi Ngam" userId="S::1155167084@link.cuhk.edu.hk::54a3772e-3226-407b-a96e-2351995316df" providerId="AD" clId="Web-{D9BF3073-6649-41C2-34F4-BED54FF1E299}" dt="2026-08-30T06:22:52.503" v="58" actId="14100"/>
        <pc:sldMkLst>
          <pc:docMk/>
          <pc:sldMk cId="1830702352" sldId="325"/>
        </pc:sldMkLst>
        <pc:spChg chg="add mod">
          <ac:chgData name="FONG, Chi Ngam" userId="S::1155167084@link.cuhk.edu.hk::54a3772e-3226-407b-a96e-2351995316df" providerId="AD" clId="Web-{D9BF3073-6649-41C2-34F4-BED54FF1E299}" dt="2026-08-30T06:22:52.503" v="58" actId="14100"/>
          <ac:spMkLst>
            <pc:docMk/>
            <pc:sldMk cId="1830702352" sldId="325"/>
            <ac:spMk id="6" creationId="{033D915F-24B5-CAB2-48B4-ADE3461318A3}"/>
          </ac:spMkLst>
        </pc:spChg>
      </pc:sldChg>
      <pc:sldChg chg="modSp">
        <pc:chgData name="FONG, Chi Ngam" userId="S::1155167084@link.cuhk.edu.hk::54a3772e-3226-407b-a96e-2351995316df" providerId="AD" clId="Web-{D9BF3073-6649-41C2-34F4-BED54FF1E299}" dt="2026-08-30T06:18:19.274" v="47" actId="20577"/>
        <pc:sldMkLst>
          <pc:docMk/>
          <pc:sldMk cId="1969984579" sldId="351"/>
        </pc:sldMkLst>
        <pc:spChg chg="mod">
          <ac:chgData name="FONG, Chi Ngam" userId="S::1155167084@link.cuhk.edu.hk::54a3772e-3226-407b-a96e-2351995316df" providerId="AD" clId="Web-{D9BF3073-6649-41C2-34F4-BED54FF1E299}" dt="2026-08-30T06:18:19.274" v="47" actId="20577"/>
          <ac:spMkLst>
            <pc:docMk/>
            <pc:sldMk cId="1969984579" sldId="351"/>
            <ac:spMk id="2" creationId="{E8B9596F-9A1B-4EF9-D817-530FD2D1211D}"/>
          </ac:spMkLst>
        </pc:spChg>
      </pc:sldChg>
      <pc:sldChg chg="modSp">
        <pc:chgData name="FONG, Chi Ngam" userId="S::1155167084@link.cuhk.edu.hk::54a3772e-3226-407b-a96e-2351995316df" providerId="AD" clId="Web-{D9BF3073-6649-41C2-34F4-BED54FF1E299}" dt="2026-08-30T06:21:14.468" v="57" actId="14100"/>
        <pc:sldMkLst>
          <pc:docMk/>
          <pc:sldMk cId="1165741713" sldId="355"/>
        </pc:sldMkLst>
        <pc:spChg chg="mod">
          <ac:chgData name="FONG, Chi Ngam" userId="S::1155167084@link.cuhk.edu.hk::54a3772e-3226-407b-a96e-2351995316df" providerId="AD" clId="Web-{D9BF3073-6649-41C2-34F4-BED54FF1E299}" dt="2026-08-30T06:20:59.046" v="56" actId="14100"/>
          <ac:spMkLst>
            <pc:docMk/>
            <pc:sldMk cId="1165741713" sldId="355"/>
            <ac:spMk id="12" creationId="{1FE63452-81F3-F0E1-69F3-E946CBE09025}"/>
          </ac:spMkLst>
        </pc:spChg>
        <pc:grpChg chg="mod">
          <ac:chgData name="FONG, Chi Ngam" userId="S::1155167084@link.cuhk.edu.hk::54a3772e-3226-407b-a96e-2351995316df" providerId="AD" clId="Web-{D9BF3073-6649-41C2-34F4-BED54FF1E299}" dt="2026-08-30T06:21:14.468" v="57" actId="14100"/>
          <ac:grpSpMkLst>
            <pc:docMk/>
            <pc:sldMk cId="1165741713" sldId="355"/>
            <ac:grpSpMk id="7" creationId="{1F47817C-671D-C936-B980-B216A14CF50E}"/>
          </ac:grpSpMkLst>
        </pc:grpChg>
        <pc:grpChg chg="mod">
          <ac:chgData name="FONG, Chi Ngam" userId="S::1155167084@link.cuhk.edu.hk::54a3772e-3226-407b-a96e-2351995316df" providerId="AD" clId="Web-{D9BF3073-6649-41C2-34F4-BED54FF1E299}" dt="2026-08-30T06:20:53.905" v="55" actId="1076"/>
          <ac:grpSpMkLst>
            <pc:docMk/>
            <pc:sldMk cId="1165741713" sldId="355"/>
            <ac:grpSpMk id="28" creationId="{845EE294-3DF3-7DAE-0712-E7D9E82713A3}"/>
          </ac:grpSpMkLst>
        </pc:grpChg>
      </pc:sldChg>
      <pc:sldChg chg="modSp mod modClrScheme chgLayout">
        <pc:chgData name="FONG, Chi Ngam" userId="S::1155167084@link.cuhk.edu.hk::54a3772e-3226-407b-a96e-2351995316df" providerId="AD" clId="Web-{D9BF3073-6649-41C2-34F4-BED54FF1E299}" dt="2026-08-30T06:19:39.121" v="52"/>
        <pc:sldMkLst>
          <pc:docMk/>
          <pc:sldMk cId="1153899505" sldId="359"/>
        </pc:sldMkLst>
        <pc:spChg chg="mod ord">
          <ac:chgData name="FONG, Chi Ngam" userId="S::1155167084@link.cuhk.edu.hk::54a3772e-3226-407b-a96e-2351995316df" providerId="AD" clId="Web-{D9BF3073-6649-41C2-34F4-BED54FF1E299}" dt="2026-08-30T06:19:39.121" v="52"/>
          <ac:spMkLst>
            <pc:docMk/>
            <pc:sldMk cId="1153899505" sldId="359"/>
            <ac:spMk id="2" creationId="{35513287-B3E9-589C-3074-A68A430C7853}"/>
          </ac:spMkLst>
        </pc:spChg>
        <pc:spChg chg="mod ord">
          <ac:chgData name="FONG, Chi Ngam" userId="S::1155167084@link.cuhk.edu.hk::54a3772e-3226-407b-a96e-2351995316df" providerId="AD" clId="Web-{D9BF3073-6649-41C2-34F4-BED54FF1E299}" dt="2026-08-30T06:19:39.121" v="52"/>
          <ac:spMkLst>
            <pc:docMk/>
            <pc:sldMk cId="1153899505" sldId="359"/>
            <ac:spMk id="3" creationId="{59606D4B-DE8A-E6A2-5E61-2044B909801B}"/>
          </ac:spMkLst>
        </pc:spChg>
        <pc:spChg chg="mod ord">
          <ac:chgData name="FONG, Chi Ngam" userId="S::1155167084@link.cuhk.edu.hk::54a3772e-3226-407b-a96e-2351995316df" providerId="AD" clId="Web-{D9BF3073-6649-41C2-34F4-BED54FF1E299}" dt="2026-08-30T06:19:39.121" v="52"/>
          <ac:spMkLst>
            <pc:docMk/>
            <pc:sldMk cId="1153899505" sldId="359"/>
            <ac:spMk id="4" creationId="{6A781D26-4D23-00DB-DBAF-3B22297DBE3C}"/>
          </ac:spMkLst>
        </pc:spChg>
        <pc:spChg chg="mod ord">
          <ac:chgData name="FONG, Chi Ngam" userId="S::1155167084@link.cuhk.edu.hk::54a3772e-3226-407b-a96e-2351995316df" providerId="AD" clId="Web-{D9BF3073-6649-41C2-34F4-BED54FF1E299}" dt="2026-08-30T06:19:39.121" v="52"/>
          <ac:spMkLst>
            <pc:docMk/>
            <pc:sldMk cId="1153899505" sldId="359"/>
            <ac:spMk id="5" creationId="{CAA224FB-2974-BE5C-46F1-16F053141DB1}"/>
          </ac:spMkLst>
        </pc:spChg>
        <pc:spChg chg="mod ord">
          <ac:chgData name="FONG, Chi Ngam" userId="S::1155167084@link.cuhk.edu.hk::54a3772e-3226-407b-a96e-2351995316df" providerId="AD" clId="Web-{D9BF3073-6649-41C2-34F4-BED54FF1E299}" dt="2026-08-30T06:19:39.121" v="52"/>
          <ac:spMkLst>
            <pc:docMk/>
            <pc:sldMk cId="1153899505" sldId="359"/>
            <ac:spMk id="6" creationId="{FE70A987-5639-6741-3A80-D6E051B47026}"/>
          </ac:spMkLst>
        </pc:spChg>
      </pc:sldChg>
      <pc:sldChg chg="modSp">
        <pc:chgData name="FONG, Chi Ngam" userId="S::1155167084@link.cuhk.edu.hk::54a3772e-3226-407b-a96e-2351995316df" providerId="AD" clId="Web-{D9BF3073-6649-41C2-34F4-BED54FF1E299}" dt="2026-08-30T06:23:36.458" v="61" actId="1076"/>
        <pc:sldMkLst>
          <pc:docMk/>
          <pc:sldMk cId="1103646781" sldId="362"/>
        </pc:sldMkLst>
        <pc:picChg chg="mod">
          <ac:chgData name="FONG, Chi Ngam" userId="S::1155167084@link.cuhk.edu.hk::54a3772e-3226-407b-a96e-2351995316df" providerId="AD" clId="Web-{D9BF3073-6649-41C2-34F4-BED54FF1E299}" dt="2026-08-30T06:23:36.458" v="61" actId="1076"/>
          <ac:picMkLst>
            <pc:docMk/>
            <pc:sldMk cId="1103646781" sldId="362"/>
            <ac:picMk id="8" creationId="{E1FDA421-0B53-5078-F4B1-9E855BA62783}"/>
          </ac:picMkLst>
        </pc:picChg>
        <pc:picChg chg="mod">
          <ac:chgData name="FONG, Chi Ngam" userId="S::1155167084@link.cuhk.edu.hk::54a3772e-3226-407b-a96e-2351995316df" providerId="AD" clId="Web-{D9BF3073-6649-41C2-34F4-BED54FF1E299}" dt="2026-08-30T06:23:34.052" v="60" actId="1076"/>
          <ac:picMkLst>
            <pc:docMk/>
            <pc:sldMk cId="1103646781" sldId="362"/>
            <ac:picMk id="10" creationId="{75E0D7FD-102F-6E78-D2AD-A23C139C71FC}"/>
          </ac:picMkLst>
        </pc:picChg>
      </pc:sldChg>
    </pc:docChg>
  </pc:docChgLst>
  <pc:docChgLst>
    <pc:chgData name="FONG, Chi Ngam" userId="S::1155167084@link.cuhk.edu.hk::54a3772e-3226-407b-a96e-2351995316df" providerId="AD" clId="Web-{F45203B2-4A49-6EAF-FD70-B3BCAA92A5CA}"/>
    <pc:docChg chg="modSld">
      <pc:chgData name="FONG, Chi Ngam" userId="S::1155167084@link.cuhk.edu.hk::54a3772e-3226-407b-a96e-2351995316df" providerId="AD" clId="Web-{F45203B2-4A49-6EAF-FD70-B3BCAA92A5CA}" dt="2026-08-27T08:17:06.125" v="24" actId="14100"/>
      <pc:docMkLst>
        <pc:docMk/>
      </pc:docMkLst>
      <pc:sldChg chg="addSp delSp modSp">
        <pc:chgData name="FONG, Chi Ngam" userId="S::1155167084@link.cuhk.edu.hk::54a3772e-3226-407b-a96e-2351995316df" providerId="AD" clId="Web-{F45203B2-4A49-6EAF-FD70-B3BCAA92A5CA}" dt="2026-08-27T08:17:06.125" v="24" actId="14100"/>
        <pc:sldMkLst>
          <pc:docMk/>
          <pc:sldMk cId="109857222" sldId="256"/>
        </pc:sldMkLst>
        <pc:spChg chg="mod">
          <ac:chgData name="FONG, Chi Ngam" userId="S::1155167084@link.cuhk.edu.hk::54a3772e-3226-407b-a96e-2351995316df" providerId="AD" clId="Web-{F45203B2-4A49-6EAF-FD70-B3BCAA92A5CA}" dt="2026-08-27T08:17:06.125" v="24" actId="14100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FONG, Chi Ngam" userId="S::1155167084@link.cuhk.edu.hk::54a3772e-3226-407b-a96e-2351995316df" providerId="AD" clId="Web-{F45203B2-4A49-6EAF-FD70-B3BCAA92A5CA}" dt="2026-08-27T08:16:55.718" v="22" actId="1076"/>
          <ac:spMkLst>
            <pc:docMk/>
            <pc:sldMk cId="109857222" sldId="256"/>
            <ac:spMk id="3" creationId="{00000000-0000-0000-0000-000000000000}"/>
          </ac:spMkLst>
        </pc:spChg>
      </pc:sldChg>
    </pc:docChg>
  </pc:docChgLst>
  <pc:docChgLst>
    <pc:chgData name="FONG, Chi Ngam" userId="S::1155167084@link.cuhk.edu.hk::54a3772e-3226-407b-a96e-2351995316df" providerId="AD" clId="Web-{3685C9E8-2FD8-381A-193E-673C852D284D}"/>
    <pc:docChg chg="modSld">
      <pc:chgData name="FONG, Chi Ngam" userId="S::1155167084@link.cuhk.edu.hk::54a3772e-3226-407b-a96e-2351995316df" providerId="AD" clId="Web-{3685C9E8-2FD8-381A-193E-673C852D284D}" dt="2026-09-01T13:16:17.428" v="4" actId="14100"/>
      <pc:docMkLst>
        <pc:docMk/>
      </pc:docMkLst>
      <pc:sldChg chg="addSp delSp modSp">
        <pc:chgData name="FONG, Chi Ngam" userId="S::1155167084@link.cuhk.edu.hk::54a3772e-3226-407b-a96e-2351995316df" providerId="AD" clId="Web-{3685C9E8-2FD8-381A-193E-673C852D284D}" dt="2026-09-01T13:16:17.428" v="4" actId="14100"/>
        <pc:sldMkLst>
          <pc:docMk/>
          <pc:sldMk cId="1091593010" sldId="349"/>
        </pc:sldMkLst>
        <pc:spChg chg="del">
          <ac:chgData name="FONG, Chi Ngam" userId="S::1155167084@link.cuhk.edu.hk::54a3772e-3226-407b-a96e-2351995316df" providerId="AD" clId="Web-{3685C9E8-2FD8-381A-193E-673C852D284D}" dt="2026-09-01T13:15:58.037" v="0"/>
          <ac:spMkLst>
            <pc:docMk/>
            <pc:sldMk cId="1091593010" sldId="349"/>
            <ac:spMk id="4" creationId="{B85DED1F-EBA2-2D07-754A-5EE8AB34EAD9}"/>
          </ac:spMkLst>
        </pc:spChg>
        <pc:spChg chg="add mod">
          <ac:chgData name="FONG, Chi Ngam" userId="S::1155167084@link.cuhk.edu.hk::54a3772e-3226-407b-a96e-2351995316df" providerId="AD" clId="Web-{3685C9E8-2FD8-381A-193E-673C852D284D}" dt="2026-09-01T13:16:17.428" v="4" actId="14100"/>
          <ac:spMkLst>
            <pc:docMk/>
            <pc:sldMk cId="1091593010" sldId="349"/>
            <ac:spMk id="10" creationId="{12C17ADF-9A68-D59E-EAA5-425E8C5FC3A3}"/>
          </ac:spMkLst>
        </pc:spChg>
      </pc:sldChg>
    </pc:docChg>
  </pc:docChgLst>
  <pc:docChgLst>
    <pc:chgData name="FONG, Chi Ngam" userId="54a3772e-3226-407b-a96e-2351995316df" providerId="ADAL" clId="{A2A11037-A349-4718-8600-36EDC6EC2B30}"/>
    <pc:docChg chg="undo custSel addSld delSld modSld sldOrd modMainMaster addSection modSection modNotesMaster">
      <pc:chgData name="FONG, Chi Ngam" userId="54a3772e-3226-407b-a96e-2351995316df" providerId="ADAL" clId="{A2A11037-A349-4718-8600-36EDC6EC2B30}" dt="2026-09-01T04:19:33.067" v="3671"/>
      <pc:docMkLst>
        <pc:docMk/>
      </pc:docMkLst>
      <pc:sldChg chg="addSp delSp modSp mod chgLayout">
        <pc:chgData name="FONG, Chi Ngam" userId="54a3772e-3226-407b-a96e-2351995316df" providerId="ADAL" clId="{A2A11037-A349-4718-8600-36EDC6EC2B30}" dt="2026-09-01T03:56:02.914" v="3629" actId="1076"/>
        <pc:sldMkLst>
          <pc:docMk/>
          <pc:sldMk cId="109857222" sldId="256"/>
        </pc:sldMkLst>
        <pc:spChg chg="mod ord">
          <ac:chgData name="FONG, Chi Ngam" userId="54a3772e-3226-407b-a96e-2351995316df" providerId="ADAL" clId="{A2A11037-A349-4718-8600-36EDC6EC2B30}" dt="2026-09-01T03:55:57.229" v="3628" actId="1038"/>
          <ac:spMkLst>
            <pc:docMk/>
            <pc:sldMk cId="109857222" sldId="256"/>
            <ac:spMk id="2" creationId="{00000000-0000-0000-0000-000000000000}"/>
          </ac:spMkLst>
        </pc:spChg>
        <pc:spChg chg="mod ord">
          <ac:chgData name="FONG, Chi Ngam" userId="54a3772e-3226-407b-a96e-2351995316df" providerId="ADAL" clId="{A2A11037-A349-4718-8600-36EDC6EC2B30}" dt="2026-09-01T03:56:02.914" v="3629" actId="1076"/>
          <ac:spMkLst>
            <pc:docMk/>
            <pc:sldMk cId="109857222" sldId="256"/>
            <ac:spMk id="3" creationId="{00000000-0000-0000-0000-000000000000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k cId="109857222" sldId="256"/>
            <ac:spMk id="6" creationId="{17F8F3B4-CA96-70D6-D973-EC4173EAB58F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k cId="109857222" sldId="256"/>
            <ac:spMk id="7" creationId="{91BBEBD2-2CD2-894D-73D4-EB3DDA9DD053}"/>
          </ac:spMkLst>
        </pc:spChg>
        <pc:spChg chg="mod">
          <ac:chgData name="FONG, Chi Ngam" userId="54a3772e-3226-407b-a96e-2351995316df" providerId="ADAL" clId="{A2A11037-A349-4718-8600-36EDC6EC2B30}" dt="2026-09-01T03:12:47.975" v="2782"/>
          <ac:spMkLst>
            <pc:docMk/>
            <pc:sldMk cId="109857222" sldId="256"/>
            <ac:spMk id="10" creationId="{8C163A1A-5E1E-4166-A332-9116723FCC07}"/>
          </ac:spMkLst>
        </pc:spChg>
        <pc:spChg chg="mod">
          <ac:chgData name="FONG, Chi Ngam" userId="54a3772e-3226-407b-a96e-2351995316df" providerId="ADAL" clId="{A2A11037-A349-4718-8600-36EDC6EC2B30}" dt="2026-09-01T03:55:50.766" v="3614"/>
          <ac:spMkLst>
            <pc:docMk/>
            <pc:sldMk cId="109857222" sldId="256"/>
            <ac:spMk id="13" creationId="{39E05686-54E2-0003-2170-89C5FE2E5614}"/>
          </ac:spMkLst>
        </pc:spChg>
        <pc:grpChg chg="add del mod">
          <ac:chgData name="FONG, Chi Ngam" userId="54a3772e-3226-407b-a96e-2351995316df" providerId="ADAL" clId="{A2A11037-A349-4718-8600-36EDC6EC2B30}" dt="2026-09-01T03:12:47.554" v="2781" actId="478"/>
          <ac:grpSpMkLst>
            <pc:docMk/>
            <pc:sldMk cId="109857222" sldId="256"/>
            <ac:grpSpMk id="4" creationId="{05DE0F9F-CD35-352A-1583-5FDE01569CCA}"/>
          </ac:grpSpMkLst>
        </pc:grpChg>
        <pc:grpChg chg="add del mod">
          <ac:chgData name="FONG, Chi Ngam" userId="54a3772e-3226-407b-a96e-2351995316df" providerId="ADAL" clId="{A2A11037-A349-4718-8600-36EDC6EC2B30}" dt="2026-09-01T03:55:50.248" v="3613" actId="478"/>
          <ac:grpSpMkLst>
            <pc:docMk/>
            <pc:sldMk cId="109857222" sldId="256"/>
            <ac:grpSpMk id="8" creationId="{D23C28F1-5A57-8CCF-320E-8230B44F3B13}"/>
          </ac:grpSpMkLst>
        </pc:grpChg>
        <pc:grpChg chg="add mod">
          <ac:chgData name="FONG, Chi Ngam" userId="54a3772e-3226-407b-a96e-2351995316df" providerId="ADAL" clId="{A2A11037-A349-4718-8600-36EDC6EC2B30}" dt="2026-09-01T03:55:50.766" v="3614"/>
          <ac:grpSpMkLst>
            <pc:docMk/>
            <pc:sldMk cId="109857222" sldId="256"/>
            <ac:grpSpMk id="11" creationId="{2FED611C-DBE2-53C7-ED89-5081FAEF6E9D}"/>
          </ac:grpSpMkLst>
        </pc:grpChg>
        <pc:picChg chg="mod">
          <ac:chgData name="FONG, Chi Ngam" userId="54a3772e-3226-407b-a96e-2351995316df" providerId="ADAL" clId="{A2A11037-A349-4718-8600-36EDC6EC2B30}" dt="2026-09-01T02:47:08.163" v="2225"/>
          <ac:picMkLst>
            <pc:docMk/>
            <pc:sldMk cId="109857222" sldId="256"/>
            <ac:picMk id="5" creationId="{E6DF327F-00C9-00FD-5D13-0530C63711DF}"/>
          </ac:picMkLst>
        </pc:picChg>
        <pc:picChg chg="mod">
          <ac:chgData name="FONG, Chi Ngam" userId="54a3772e-3226-407b-a96e-2351995316df" providerId="ADAL" clId="{A2A11037-A349-4718-8600-36EDC6EC2B30}" dt="2026-09-01T03:12:47.975" v="2782"/>
          <ac:picMkLst>
            <pc:docMk/>
            <pc:sldMk cId="109857222" sldId="256"/>
            <ac:picMk id="9" creationId="{D312FD50-334C-FA27-96E7-6D194DEE2E42}"/>
          </ac:picMkLst>
        </pc:picChg>
        <pc:picChg chg="mod">
          <ac:chgData name="FONG, Chi Ngam" userId="54a3772e-3226-407b-a96e-2351995316df" providerId="ADAL" clId="{A2A11037-A349-4718-8600-36EDC6EC2B30}" dt="2026-09-01T03:55:50.766" v="3614"/>
          <ac:picMkLst>
            <pc:docMk/>
            <pc:sldMk cId="109857222" sldId="256"/>
            <ac:picMk id="12" creationId="{D006CEC7-82DC-AEA9-60AE-C7993D27BFF3}"/>
          </ac:picMkLst>
        </pc:picChg>
      </pc:sldChg>
      <pc:sldChg chg="addSp modSp add mod ord modClrScheme chgLayout">
        <pc:chgData name="FONG, Chi Ngam" userId="54a3772e-3226-407b-a96e-2351995316df" providerId="ADAL" clId="{A2A11037-A349-4718-8600-36EDC6EC2B30}" dt="2026-09-01T03:49:13.496" v="3435" actId="1076"/>
        <pc:sldMkLst>
          <pc:docMk/>
          <pc:sldMk cId="1599187092" sldId="313"/>
        </pc:sldMkLst>
        <pc:spChg chg="mod ord">
          <ac:chgData name="FONG, Chi Ngam" userId="54a3772e-3226-407b-a96e-2351995316df" providerId="ADAL" clId="{A2A11037-A349-4718-8600-36EDC6EC2B30}" dt="2026-09-01T03:48:46.250" v="3428" actId="700"/>
          <ac:spMkLst>
            <pc:docMk/>
            <pc:sldMk cId="1599187092" sldId="313"/>
            <ac:spMk id="2" creationId="{5DF43483-6CDC-7CE2-7960-AF22250D4752}"/>
          </ac:spMkLst>
        </pc:spChg>
        <pc:spChg chg="mod ord">
          <ac:chgData name="FONG, Chi Ngam" userId="54a3772e-3226-407b-a96e-2351995316df" providerId="ADAL" clId="{A2A11037-A349-4718-8600-36EDC6EC2B30}" dt="2026-09-01T03:48:46.250" v="3428" actId="700"/>
          <ac:spMkLst>
            <pc:docMk/>
            <pc:sldMk cId="1599187092" sldId="313"/>
            <ac:spMk id="4" creationId="{9CBC0A5C-CCD0-ECDA-4C1E-EFC335DBB686}"/>
          </ac:spMkLst>
        </pc:spChg>
        <pc:spChg chg="mod ord">
          <ac:chgData name="FONG, Chi Ngam" userId="54a3772e-3226-407b-a96e-2351995316df" providerId="ADAL" clId="{A2A11037-A349-4718-8600-36EDC6EC2B30}" dt="2026-09-01T03:48:46.250" v="3428" actId="700"/>
          <ac:spMkLst>
            <pc:docMk/>
            <pc:sldMk cId="1599187092" sldId="313"/>
            <ac:spMk id="5" creationId="{82B2F070-7AB5-B70D-8CE8-F2D307CDE5FE}"/>
          </ac:spMkLst>
        </pc:spChg>
        <pc:spChg chg="mod ord">
          <ac:chgData name="FONG, Chi Ngam" userId="54a3772e-3226-407b-a96e-2351995316df" providerId="ADAL" clId="{A2A11037-A349-4718-8600-36EDC6EC2B30}" dt="2026-09-01T03:48:46.250" v="3428" actId="700"/>
          <ac:spMkLst>
            <pc:docMk/>
            <pc:sldMk cId="1599187092" sldId="313"/>
            <ac:spMk id="6" creationId="{395362C0-A3BE-3AC0-C29F-1A541C1D76EA}"/>
          </ac:spMkLst>
        </pc:spChg>
        <pc:spChg chg="add mod ord">
          <ac:chgData name="FONG, Chi Ngam" userId="54a3772e-3226-407b-a96e-2351995316df" providerId="ADAL" clId="{A2A11037-A349-4718-8600-36EDC6EC2B30}" dt="2026-09-01T03:48:46.250" v="3428" actId="700"/>
          <ac:spMkLst>
            <pc:docMk/>
            <pc:sldMk cId="1599187092" sldId="313"/>
            <ac:spMk id="9" creationId="{7E1EBE76-5BCE-B006-ABCF-4DCF40ECD0CB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k cId="1599187092" sldId="313"/>
            <ac:spMk id="12" creationId="{6E6AE26B-2A88-4AF8-57B6-BEC6AF09753C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k cId="1599187092" sldId="313"/>
            <ac:spMk id="32" creationId="{45D68095-0BA1-C2CF-A101-5DF74357EEB1}"/>
          </ac:spMkLst>
        </pc:spChg>
        <pc:spChg chg="mod">
          <ac:chgData name="FONG, Chi Ngam" userId="54a3772e-3226-407b-a96e-2351995316df" providerId="ADAL" clId="{A2A11037-A349-4718-8600-36EDC6EC2B30}" dt="2026-08-26T04:51:41.993" v="50" actId="20577"/>
          <ac:spMkLst>
            <pc:docMk/>
            <pc:sldMk cId="1599187092" sldId="313"/>
            <ac:spMk id="33" creationId="{775893ED-44A9-7C23-1FED-7150EE494C43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k cId="1599187092" sldId="313"/>
            <ac:spMk id="34" creationId="{F879CCBB-82BC-DB37-6BDA-149F1725EF47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k cId="1599187092" sldId="313"/>
            <ac:spMk id="36" creationId="{272875C1-FB47-13E0-A578-4757D7ADFA5A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k cId="1599187092" sldId="313"/>
            <ac:spMk id="39" creationId="{D9F37F20-EB1E-A9A5-B8FA-2DB2B71B0F77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k cId="1599187092" sldId="313"/>
            <ac:spMk id="45" creationId="{5DDDDD5F-62F8-49AE-C4E4-E223513F1C38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k cId="1599187092" sldId="313"/>
            <ac:spMk id="52" creationId="{6DA75F79-0B16-F671-EDCB-5FFF0B306AF9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k cId="1599187092" sldId="313"/>
            <ac:spMk id="54" creationId="{C24BE9B9-9DFA-94B6-4C1C-DE43856ADE07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k cId="1599187092" sldId="313"/>
            <ac:spMk id="56" creationId="{C7D3333C-9FBF-2619-5F1A-8A506FE1375B}"/>
          </ac:spMkLst>
        </pc:spChg>
        <pc:spChg chg="mod">
          <ac:chgData name="FONG, Chi Ngam" userId="54a3772e-3226-407b-a96e-2351995316df" providerId="ADAL" clId="{A2A11037-A349-4718-8600-36EDC6EC2B30}" dt="2026-09-01T03:49:00.283" v="3432" actId="1076"/>
          <ac:spMkLst>
            <pc:docMk/>
            <pc:sldMk cId="1599187092" sldId="313"/>
            <ac:spMk id="89" creationId="{1847E610-51A0-B72F-6166-56E507932919}"/>
          </ac:spMkLst>
        </pc:spChg>
        <pc:grpChg chg="mod">
          <ac:chgData name="FONG, Chi Ngam" userId="54a3772e-3226-407b-a96e-2351995316df" providerId="ADAL" clId="{A2A11037-A349-4718-8600-36EDC6EC2B30}" dt="2026-09-01T03:49:10.321" v="3434" actId="14100"/>
          <ac:grpSpMkLst>
            <pc:docMk/>
            <pc:sldMk cId="1599187092" sldId="313"/>
            <ac:grpSpMk id="7" creationId="{8A015A0E-9E2C-0D65-42AB-56B9EC177590}"/>
          </ac:grpSpMkLst>
        </pc:grpChg>
        <pc:picChg chg="mod">
          <ac:chgData name="FONG, Chi Ngam" userId="54a3772e-3226-407b-a96e-2351995316df" providerId="ADAL" clId="{A2A11037-A349-4718-8600-36EDC6EC2B30}" dt="2026-09-01T03:49:13.496" v="3435" actId="1076"/>
          <ac:picMkLst>
            <pc:docMk/>
            <pc:sldMk cId="1599187092" sldId="313"/>
            <ac:picMk id="8" creationId="{CCEC8766-46D6-4FC3-CC7E-1CFFB035A34F}"/>
          </ac:picMkLst>
        </pc:picChg>
      </pc:sldChg>
      <pc:sldChg chg="modSp mod modClrScheme chgLayout">
        <pc:chgData name="FONG, Chi Ngam" userId="54a3772e-3226-407b-a96e-2351995316df" providerId="ADAL" clId="{A2A11037-A349-4718-8600-36EDC6EC2B30}" dt="2026-09-01T03:44:54.920" v="3353" actId="1076"/>
        <pc:sldMkLst>
          <pc:docMk/>
          <pc:sldMk cId="1830702352" sldId="325"/>
        </pc:sldMkLst>
        <pc:spChg chg="mod ord">
          <ac:chgData name="FONG, Chi Ngam" userId="54a3772e-3226-407b-a96e-2351995316df" providerId="ADAL" clId="{A2A11037-A349-4718-8600-36EDC6EC2B30}" dt="2026-09-01T02:50:34.992" v="2260" actId="700"/>
          <ac:spMkLst>
            <pc:docMk/>
            <pc:sldMk cId="1830702352" sldId="325"/>
            <ac:spMk id="2" creationId="{1C336838-EA9D-390D-E67C-C2D07249A03D}"/>
          </ac:spMkLst>
        </pc:spChg>
        <pc:spChg chg="mod ord">
          <ac:chgData name="FONG, Chi Ngam" userId="54a3772e-3226-407b-a96e-2351995316df" providerId="ADAL" clId="{A2A11037-A349-4718-8600-36EDC6EC2B30}" dt="2026-09-01T03:44:44.206" v="3351" actId="14100"/>
          <ac:spMkLst>
            <pc:docMk/>
            <pc:sldMk cId="1830702352" sldId="325"/>
            <ac:spMk id="3" creationId="{67F1E959-6D48-C8DB-1F4F-D6321B3C492D}"/>
          </ac:spMkLst>
        </pc:spChg>
        <pc:spChg chg="mod ord">
          <ac:chgData name="FONG, Chi Ngam" userId="54a3772e-3226-407b-a96e-2351995316df" providerId="ADAL" clId="{A2A11037-A349-4718-8600-36EDC6EC2B30}" dt="2026-09-01T02:50:34.992" v="2260" actId="700"/>
          <ac:spMkLst>
            <pc:docMk/>
            <pc:sldMk cId="1830702352" sldId="325"/>
            <ac:spMk id="4" creationId="{E7E7B9B1-B304-6134-8DEF-C96CC0E62ADA}"/>
          </ac:spMkLst>
        </pc:spChg>
        <pc:spChg chg="mod ord">
          <ac:chgData name="FONG, Chi Ngam" userId="54a3772e-3226-407b-a96e-2351995316df" providerId="ADAL" clId="{A2A11037-A349-4718-8600-36EDC6EC2B30}" dt="2026-09-01T02:50:34.992" v="2260" actId="700"/>
          <ac:spMkLst>
            <pc:docMk/>
            <pc:sldMk cId="1830702352" sldId="325"/>
            <ac:spMk id="5" creationId="{87EB3128-79D4-1691-FA5A-D071041567AF}"/>
          </ac:spMkLst>
        </pc:spChg>
        <pc:spChg chg="mod">
          <ac:chgData name="FONG, Chi Ngam" userId="54a3772e-3226-407b-a96e-2351995316df" providerId="ADAL" clId="{A2A11037-A349-4718-8600-36EDC6EC2B30}" dt="2026-09-01T03:44:54.920" v="3353" actId="1076"/>
          <ac:spMkLst>
            <pc:docMk/>
            <pc:sldMk cId="1830702352" sldId="325"/>
            <ac:spMk id="6" creationId="{033D915F-24B5-CAB2-48B4-ADE3461318A3}"/>
          </ac:spMkLst>
        </pc:spChg>
        <pc:spChg chg="mod ord">
          <ac:chgData name="FONG, Chi Ngam" userId="54a3772e-3226-407b-a96e-2351995316df" providerId="ADAL" clId="{A2A11037-A349-4718-8600-36EDC6EC2B30}" dt="2026-09-01T02:50:34.992" v="2260" actId="700"/>
          <ac:spMkLst>
            <pc:docMk/>
            <pc:sldMk cId="1830702352" sldId="325"/>
            <ac:spMk id="7" creationId="{057422EA-880E-26F5-6A20-C3D794616A48}"/>
          </ac:spMkLst>
        </pc:spChg>
      </pc:sldChg>
      <pc:sldChg chg="addSp delSp modSp del mod">
        <pc:chgData name="FONG, Chi Ngam" userId="54a3772e-3226-407b-a96e-2351995316df" providerId="ADAL" clId="{A2A11037-A349-4718-8600-36EDC6EC2B30}" dt="2026-08-31T23:31:50.522" v="2215" actId="47"/>
        <pc:sldMkLst>
          <pc:docMk/>
          <pc:sldMk cId="3498823619" sldId="337"/>
        </pc:sldMkLst>
      </pc:sldChg>
      <pc:sldChg chg="addSp delSp modSp mod ord modClrScheme chgLayout">
        <pc:chgData name="FONG, Chi Ngam" userId="54a3772e-3226-407b-a96e-2351995316df" providerId="ADAL" clId="{A2A11037-A349-4718-8600-36EDC6EC2B30}" dt="2026-09-01T03:48:04.241" v="3416" actId="1076"/>
        <pc:sldMkLst>
          <pc:docMk/>
          <pc:sldMk cId="2274249093" sldId="348"/>
        </pc:sldMkLst>
        <pc:spChg chg="mod ord">
          <ac:chgData name="FONG, Chi Ngam" userId="54a3772e-3226-407b-a96e-2351995316df" providerId="ADAL" clId="{A2A11037-A349-4718-8600-36EDC6EC2B30}" dt="2026-09-01T03:47:45.218" v="3411" actId="14100"/>
          <ac:spMkLst>
            <pc:docMk/>
            <pc:sldMk cId="2274249093" sldId="348"/>
            <ac:spMk id="2" creationId="{E166F98D-D836-7F41-1C30-5D2330A9D6D8}"/>
          </ac:spMkLst>
        </pc:spChg>
        <pc:spChg chg="mod ord">
          <ac:chgData name="FONG, Chi Ngam" userId="54a3772e-3226-407b-a96e-2351995316df" providerId="ADAL" clId="{A2A11037-A349-4718-8600-36EDC6EC2B30}" dt="2026-09-01T03:47:54.081" v="3413" actId="14100"/>
          <ac:spMkLst>
            <pc:docMk/>
            <pc:sldMk cId="2274249093" sldId="348"/>
            <ac:spMk id="3" creationId="{D423C8BD-D911-5B1F-FC2C-F3EF3D3BC8D9}"/>
          </ac:spMkLst>
        </pc:spChg>
        <pc:spChg chg="mod ord">
          <ac:chgData name="FONG, Chi Ngam" userId="54a3772e-3226-407b-a96e-2351995316df" providerId="ADAL" clId="{A2A11037-A349-4718-8600-36EDC6EC2B30}" dt="2026-09-01T02:51:07.441" v="2266" actId="700"/>
          <ac:spMkLst>
            <pc:docMk/>
            <pc:sldMk cId="2274249093" sldId="348"/>
            <ac:spMk id="4" creationId="{B6E25B9C-15B6-A7EE-385E-F43EC6267587}"/>
          </ac:spMkLst>
        </pc:spChg>
        <pc:spChg chg="mod ord">
          <ac:chgData name="FONG, Chi Ngam" userId="54a3772e-3226-407b-a96e-2351995316df" providerId="ADAL" clId="{A2A11037-A349-4718-8600-36EDC6EC2B30}" dt="2026-09-01T02:51:07.441" v="2266" actId="700"/>
          <ac:spMkLst>
            <pc:docMk/>
            <pc:sldMk cId="2274249093" sldId="348"/>
            <ac:spMk id="5" creationId="{097EF346-FA88-C5C0-B2A0-95A86271F5E4}"/>
          </ac:spMkLst>
        </pc:spChg>
        <pc:spChg chg="mod ord">
          <ac:chgData name="FONG, Chi Ngam" userId="54a3772e-3226-407b-a96e-2351995316df" providerId="ADAL" clId="{A2A11037-A349-4718-8600-36EDC6EC2B30}" dt="2026-09-01T02:51:07.441" v="2266" actId="700"/>
          <ac:spMkLst>
            <pc:docMk/>
            <pc:sldMk cId="2274249093" sldId="348"/>
            <ac:spMk id="6" creationId="{263519D5-DEFB-2E62-06DF-410F1D22153A}"/>
          </ac:spMkLst>
        </pc:spChg>
        <pc:picChg chg="mod ord">
          <ac:chgData name="FONG, Chi Ngam" userId="54a3772e-3226-407b-a96e-2351995316df" providerId="ADAL" clId="{A2A11037-A349-4718-8600-36EDC6EC2B30}" dt="2026-09-01T03:48:04.241" v="3416" actId="1076"/>
          <ac:picMkLst>
            <pc:docMk/>
            <pc:sldMk cId="2274249093" sldId="348"/>
            <ac:picMk id="8" creationId="{522F27C0-6D7F-A0E8-9A6B-806FA4B033E1}"/>
          </ac:picMkLst>
        </pc:picChg>
      </pc:sldChg>
      <pc:sldChg chg="addSp delSp modSp new mod ord modClrScheme chgLayout">
        <pc:chgData name="FONG, Chi Ngam" userId="54a3772e-3226-407b-a96e-2351995316df" providerId="ADAL" clId="{A2A11037-A349-4718-8600-36EDC6EC2B30}" dt="2026-09-01T03:47:19.657" v="3402" actId="1076"/>
        <pc:sldMkLst>
          <pc:docMk/>
          <pc:sldMk cId="1091593010" sldId="349"/>
        </pc:sldMkLst>
        <pc:spChg chg="mod ord">
          <ac:chgData name="FONG, Chi Ngam" userId="54a3772e-3226-407b-a96e-2351995316df" providerId="ADAL" clId="{A2A11037-A349-4718-8600-36EDC6EC2B30}" dt="2026-09-01T02:51:13.482" v="2268" actId="700"/>
          <ac:spMkLst>
            <pc:docMk/>
            <pc:sldMk cId="1091593010" sldId="349"/>
            <ac:spMk id="2" creationId="{B7ACEE76-4A6F-793B-2D26-4999BAA1D8FB}"/>
          </ac:spMkLst>
        </pc:spChg>
        <pc:spChg chg="del mod ord">
          <ac:chgData name="FONG, Chi Ngam" userId="54a3772e-3226-407b-a96e-2351995316df" providerId="ADAL" clId="{A2A11037-A349-4718-8600-36EDC6EC2B30}" dt="2026-08-31T17:32:39.688" v="1965" actId="700"/>
          <ac:spMkLst>
            <pc:docMk/>
            <pc:sldMk cId="1091593010" sldId="349"/>
            <ac:spMk id="3" creationId="{A7D3EC10-863D-52D8-61CF-0C7821ED7698}"/>
          </ac:spMkLst>
        </pc:spChg>
        <pc:spChg chg="mod">
          <ac:chgData name="FONG, Chi Ngam" userId="54a3772e-3226-407b-a96e-2351995316df" providerId="ADAL" clId="{A2A11037-A349-4718-8600-36EDC6EC2B30}" dt="2026-09-01T03:47:11.858" v="3398" actId="1076"/>
          <ac:spMkLst>
            <pc:docMk/>
            <pc:sldMk cId="1091593010" sldId="349"/>
            <ac:spMk id="4" creationId="{B85DED1F-EBA2-2D07-754A-5EE8AB34EAD9}"/>
          </ac:spMkLst>
        </pc:spChg>
        <pc:spChg chg="del">
          <ac:chgData name="FONG, Chi Ngam" userId="54a3772e-3226-407b-a96e-2351995316df" providerId="ADAL" clId="{A2A11037-A349-4718-8600-36EDC6EC2B30}" dt="2026-08-31T17:32:39.688" v="1965" actId="700"/>
          <ac:spMkLst>
            <pc:docMk/>
            <pc:sldMk cId="1091593010" sldId="349"/>
            <ac:spMk id="4" creationId="{CB3E8835-25C9-BDB0-E5EB-FB1730C65251}"/>
          </ac:spMkLst>
        </pc:spChg>
        <pc:spChg chg="mod ord">
          <ac:chgData name="FONG, Chi Ngam" userId="54a3772e-3226-407b-a96e-2351995316df" providerId="ADAL" clId="{A2A11037-A349-4718-8600-36EDC6EC2B30}" dt="2026-09-01T02:51:13.482" v="2268" actId="700"/>
          <ac:spMkLst>
            <pc:docMk/>
            <pc:sldMk cId="1091593010" sldId="349"/>
            <ac:spMk id="5" creationId="{0CFC43BD-33B5-82B1-EE70-9E49A5AE680B}"/>
          </ac:spMkLst>
        </pc:spChg>
        <pc:spChg chg="mod ord">
          <ac:chgData name="FONG, Chi Ngam" userId="54a3772e-3226-407b-a96e-2351995316df" providerId="ADAL" clId="{A2A11037-A349-4718-8600-36EDC6EC2B30}" dt="2026-09-01T02:51:13.482" v="2268" actId="700"/>
          <ac:spMkLst>
            <pc:docMk/>
            <pc:sldMk cId="1091593010" sldId="349"/>
            <ac:spMk id="6" creationId="{5B50E11C-0A1B-ABE7-040C-A97A2C97B1F2}"/>
          </ac:spMkLst>
        </pc:spChg>
        <pc:spChg chg="mod ord">
          <ac:chgData name="FONG, Chi Ngam" userId="54a3772e-3226-407b-a96e-2351995316df" providerId="ADAL" clId="{A2A11037-A349-4718-8600-36EDC6EC2B30}" dt="2026-09-01T02:51:13.482" v="2268" actId="700"/>
          <ac:spMkLst>
            <pc:docMk/>
            <pc:sldMk cId="1091593010" sldId="349"/>
            <ac:spMk id="7" creationId="{F7758C79-5536-7D2C-5C30-280FE263184A}"/>
          </ac:spMkLst>
        </pc:spChg>
        <pc:spChg chg="add mod ord">
          <ac:chgData name="FONG, Chi Ngam" userId="54a3772e-3226-407b-a96e-2351995316df" providerId="ADAL" clId="{A2A11037-A349-4718-8600-36EDC6EC2B30}" dt="2026-09-01T03:47:02.444" v="3395" actId="14100"/>
          <ac:spMkLst>
            <pc:docMk/>
            <pc:sldMk cId="1091593010" sldId="349"/>
            <ac:spMk id="8" creationId="{A74B0494-DFCB-A7B5-9CD1-87CE07BE9A26}"/>
          </ac:spMkLst>
        </pc:spChg>
        <pc:picChg chg="mod">
          <ac:chgData name="FONG, Chi Ngam" userId="54a3772e-3226-407b-a96e-2351995316df" providerId="ADAL" clId="{A2A11037-A349-4718-8600-36EDC6EC2B30}" dt="2026-09-01T03:47:19.657" v="3402" actId="1076"/>
          <ac:picMkLst>
            <pc:docMk/>
            <pc:sldMk cId="1091593010" sldId="349"/>
            <ac:picMk id="3" creationId="{7FE3622B-4D8D-8701-3C52-1A26A5E9EE73}"/>
          </ac:picMkLst>
        </pc:picChg>
        <pc:picChg chg="add mod">
          <ac:chgData name="FONG, Chi Ngam" userId="54a3772e-3226-407b-a96e-2351995316df" providerId="ADAL" clId="{A2A11037-A349-4718-8600-36EDC6EC2B30}" dt="2026-09-01T03:47:17.656" v="3401" actId="1076"/>
          <ac:picMkLst>
            <pc:docMk/>
            <pc:sldMk cId="1091593010" sldId="349"/>
            <ac:picMk id="9" creationId="{65D19E19-0211-AE30-624E-C3A72F5152D5}"/>
          </ac:picMkLst>
        </pc:picChg>
      </pc:sldChg>
      <pc:sldChg chg="addSp delSp modSp new mod modClrScheme modAnim chgLayout">
        <pc:chgData name="FONG, Chi Ngam" userId="54a3772e-3226-407b-a96e-2351995316df" providerId="ADAL" clId="{A2A11037-A349-4718-8600-36EDC6EC2B30}" dt="2026-09-01T04:19:33.067" v="3671"/>
        <pc:sldMkLst>
          <pc:docMk/>
          <pc:sldMk cId="1969984579" sldId="351"/>
        </pc:sldMkLst>
        <pc:spChg chg="mod ord">
          <ac:chgData name="FONG, Chi Ngam" userId="54a3772e-3226-407b-a96e-2351995316df" providerId="ADAL" clId="{A2A11037-A349-4718-8600-36EDC6EC2B30}" dt="2026-09-01T04:04:05.893" v="3651" actId="27636"/>
          <ac:spMkLst>
            <pc:docMk/>
            <pc:sldMk cId="1969984579" sldId="351"/>
            <ac:spMk id="2" creationId="{E8B9596F-9A1B-4EF9-D817-530FD2D1211D}"/>
          </ac:spMkLst>
        </pc:spChg>
        <pc:spChg chg="mod ord">
          <ac:chgData name="FONG, Chi Ngam" userId="54a3772e-3226-407b-a96e-2351995316df" providerId="ADAL" clId="{A2A11037-A349-4718-8600-36EDC6EC2B30}" dt="2026-09-01T03:07:03.015" v="2659" actId="700"/>
          <ac:spMkLst>
            <pc:docMk/>
            <pc:sldMk cId="1969984579" sldId="351"/>
            <ac:spMk id="5" creationId="{1A02F6CE-84B2-CFD7-17F7-EEDE9D0BDA49}"/>
          </ac:spMkLst>
        </pc:spChg>
        <pc:spChg chg="mod ord">
          <ac:chgData name="FONG, Chi Ngam" userId="54a3772e-3226-407b-a96e-2351995316df" providerId="ADAL" clId="{A2A11037-A349-4718-8600-36EDC6EC2B30}" dt="2026-09-01T03:07:03.015" v="2659" actId="700"/>
          <ac:spMkLst>
            <pc:docMk/>
            <pc:sldMk cId="1969984579" sldId="351"/>
            <ac:spMk id="6" creationId="{227898F7-E321-CF93-1FC8-B8DB66373FD5}"/>
          </ac:spMkLst>
        </pc:spChg>
        <pc:spChg chg="mod ord">
          <ac:chgData name="FONG, Chi Ngam" userId="54a3772e-3226-407b-a96e-2351995316df" providerId="ADAL" clId="{A2A11037-A349-4718-8600-36EDC6EC2B30}" dt="2026-09-01T03:07:03.015" v="2659" actId="700"/>
          <ac:spMkLst>
            <pc:docMk/>
            <pc:sldMk cId="1969984579" sldId="351"/>
            <ac:spMk id="7" creationId="{652A0C26-B46B-D76E-141A-8197E2846B7D}"/>
          </ac:spMkLst>
        </pc:spChg>
        <pc:spChg chg="add mod">
          <ac:chgData name="FONG, Chi Ngam" userId="54a3772e-3226-407b-a96e-2351995316df" providerId="ADAL" clId="{A2A11037-A349-4718-8600-36EDC6EC2B30}" dt="2026-09-01T03:07:47.463" v="2670" actId="1076"/>
          <ac:spMkLst>
            <pc:docMk/>
            <pc:sldMk cId="1969984579" sldId="351"/>
            <ac:spMk id="11" creationId="{1B6A60B0-319B-A176-0E2B-FC7F3B5A9BF7}"/>
          </ac:spMkLst>
        </pc:spChg>
        <pc:spChg chg="add mod">
          <ac:chgData name="FONG, Chi Ngam" userId="54a3772e-3226-407b-a96e-2351995316df" providerId="ADAL" clId="{A2A11037-A349-4718-8600-36EDC6EC2B30}" dt="2026-09-01T03:07:56.138" v="2671" actId="1076"/>
          <ac:spMkLst>
            <pc:docMk/>
            <pc:sldMk cId="1969984579" sldId="351"/>
            <ac:spMk id="13" creationId="{D7F668AA-A4EC-F550-7691-F0A79CCACE32}"/>
          </ac:spMkLst>
        </pc:spChg>
        <pc:picChg chg="add mod ord">
          <ac:chgData name="FONG, Chi Ngam" userId="54a3772e-3226-407b-a96e-2351995316df" providerId="ADAL" clId="{A2A11037-A349-4718-8600-36EDC6EC2B30}" dt="2026-09-01T03:07:37.457" v="2668" actId="1076"/>
          <ac:picMkLst>
            <pc:docMk/>
            <pc:sldMk cId="1969984579" sldId="351"/>
            <ac:picMk id="8" creationId="{15968C7F-25B4-AAED-24B6-50526D5CB372}"/>
          </ac:picMkLst>
        </pc:picChg>
        <pc:picChg chg="add mod ord">
          <ac:chgData name="FONG, Chi Ngam" userId="54a3772e-3226-407b-a96e-2351995316df" providerId="ADAL" clId="{A2A11037-A349-4718-8600-36EDC6EC2B30}" dt="2026-09-01T03:07:43.700" v="2669" actId="1076"/>
          <ac:picMkLst>
            <pc:docMk/>
            <pc:sldMk cId="1969984579" sldId="351"/>
            <ac:picMk id="9" creationId="{C1975E27-EE8E-0205-D77C-79BA38A29D2F}"/>
          </ac:picMkLst>
        </pc:picChg>
      </pc:sldChg>
      <pc:sldChg chg="addSp delSp modSp new mod modClrScheme chgLayout">
        <pc:chgData name="FONG, Chi Ngam" userId="54a3772e-3226-407b-a96e-2351995316df" providerId="ADAL" clId="{A2A11037-A349-4718-8600-36EDC6EC2B30}" dt="2026-09-01T02:50:44.359" v="2262" actId="700"/>
        <pc:sldMkLst>
          <pc:docMk/>
          <pc:sldMk cId="648428688" sldId="352"/>
        </pc:sldMkLst>
        <pc:spChg chg="add mod ord">
          <ac:chgData name="FONG, Chi Ngam" userId="54a3772e-3226-407b-a96e-2351995316df" providerId="ADAL" clId="{A2A11037-A349-4718-8600-36EDC6EC2B30}" dt="2026-09-01T02:50:44.359" v="2262" actId="700"/>
          <ac:spMkLst>
            <pc:docMk/>
            <pc:sldMk cId="648428688" sldId="352"/>
            <ac:spMk id="2" creationId="{8DEB4711-F25F-C57F-1BCA-9002D2B80319}"/>
          </ac:spMkLst>
        </pc:spChg>
        <pc:spChg chg="mod ord">
          <ac:chgData name="FONG, Chi Ngam" userId="54a3772e-3226-407b-a96e-2351995316df" providerId="ADAL" clId="{A2A11037-A349-4718-8600-36EDC6EC2B30}" dt="2026-09-01T02:50:44.359" v="2262" actId="700"/>
          <ac:spMkLst>
            <pc:docMk/>
            <pc:sldMk cId="648428688" sldId="352"/>
            <ac:spMk id="5" creationId="{D0811D8E-7AC6-C7F4-1FD1-74D0744B4EB9}"/>
          </ac:spMkLst>
        </pc:spChg>
        <pc:spChg chg="mod ord">
          <ac:chgData name="FONG, Chi Ngam" userId="54a3772e-3226-407b-a96e-2351995316df" providerId="ADAL" clId="{A2A11037-A349-4718-8600-36EDC6EC2B30}" dt="2026-09-01T02:50:44.359" v="2262" actId="700"/>
          <ac:spMkLst>
            <pc:docMk/>
            <pc:sldMk cId="648428688" sldId="352"/>
            <ac:spMk id="6" creationId="{47A019BA-77BA-8EFD-175A-0116301BD0F1}"/>
          </ac:spMkLst>
        </pc:spChg>
        <pc:spChg chg="mod ord">
          <ac:chgData name="FONG, Chi Ngam" userId="54a3772e-3226-407b-a96e-2351995316df" providerId="ADAL" clId="{A2A11037-A349-4718-8600-36EDC6EC2B30}" dt="2026-09-01T02:50:44.359" v="2262" actId="700"/>
          <ac:spMkLst>
            <pc:docMk/>
            <pc:sldMk cId="648428688" sldId="352"/>
            <ac:spMk id="7" creationId="{D6D6DCE5-8A2B-EFDE-971E-1C2FBDF2BFF4}"/>
          </ac:spMkLst>
        </pc:spChg>
        <pc:spChg chg="add mod ord">
          <ac:chgData name="FONG, Chi Ngam" userId="54a3772e-3226-407b-a96e-2351995316df" providerId="ADAL" clId="{A2A11037-A349-4718-8600-36EDC6EC2B30}" dt="2026-09-01T02:50:44.359" v="2262" actId="700"/>
          <ac:spMkLst>
            <pc:docMk/>
            <pc:sldMk cId="648428688" sldId="352"/>
            <ac:spMk id="8" creationId="{C78A4CB2-003C-1B47-F3C5-E755F7A52123}"/>
          </ac:spMkLst>
        </pc:spChg>
        <pc:spChg chg="add del mod ord">
          <ac:chgData name="FONG, Chi Ngam" userId="54a3772e-3226-407b-a96e-2351995316df" providerId="ADAL" clId="{A2A11037-A349-4718-8600-36EDC6EC2B30}" dt="2026-09-01T02:50:44.359" v="2262" actId="700"/>
          <ac:spMkLst>
            <pc:docMk/>
            <pc:sldMk cId="648428688" sldId="352"/>
            <ac:spMk id="9" creationId="{4DD08176-CE8A-2CD0-0FAD-0816E9C68058}"/>
          </ac:spMkLst>
        </pc:spChg>
      </pc:sldChg>
      <pc:sldChg chg="addSp delSp modSp new mod modClrScheme chgLayout">
        <pc:chgData name="FONG, Chi Ngam" userId="54a3772e-3226-407b-a96e-2351995316df" providerId="ADAL" clId="{A2A11037-A349-4718-8600-36EDC6EC2B30}" dt="2026-09-01T02:47:08.163" v="2225"/>
        <pc:sldMkLst>
          <pc:docMk/>
          <pc:sldMk cId="2057767668" sldId="353"/>
        </pc:sldMkLst>
        <pc:spChg chg="mod ord">
          <ac:chgData name="FONG, Chi Ngam" userId="54a3772e-3226-407b-a96e-2351995316df" providerId="ADAL" clId="{A2A11037-A349-4718-8600-36EDC6EC2B30}" dt="2026-09-01T02:47:08.163" v="2225"/>
          <ac:spMkLst>
            <pc:docMk/>
            <pc:sldMk cId="2057767668" sldId="353"/>
            <ac:spMk id="4" creationId="{A3FF15E2-74E1-541E-02D4-5166A7C659AF}"/>
          </ac:spMkLst>
        </pc:spChg>
        <pc:spChg chg="mod ord">
          <ac:chgData name="FONG, Chi Ngam" userId="54a3772e-3226-407b-a96e-2351995316df" providerId="ADAL" clId="{A2A11037-A349-4718-8600-36EDC6EC2B30}" dt="2026-09-01T02:47:08.163" v="2225"/>
          <ac:spMkLst>
            <pc:docMk/>
            <pc:sldMk cId="2057767668" sldId="353"/>
            <ac:spMk id="5" creationId="{624DFE6A-D440-8C96-84C6-C94B9D6616BA}"/>
          </ac:spMkLst>
        </pc:spChg>
        <pc:spChg chg="mod ord">
          <ac:chgData name="FONG, Chi Ngam" userId="54a3772e-3226-407b-a96e-2351995316df" providerId="ADAL" clId="{A2A11037-A349-4718-8600-36EDC6EC2B30}" dt="2026-09-01T02:47:08.163" v="2225"/>
          <ac:spMkLst>
            <pc:docMk/>
            <pc:sldMk cId="2057767668" sldId="353"/>
            <ac:spMk id="6" creationId="{01E939AC-07C7-3F03-C91F-73B2EBF5CFF7}"/>
          </ac:spMkLst>
        </pc:spChg>
        <pc:spChg chg="add mod ord">
          <ac:chgData name="FONG, Chi Ngam" userId="54a3772e-3226-407b-a96e-2351995316df" providerId="ADAL" clId="{A2A11037-A349-4718-8600-36EDC6EC2B30}" dt="2026-09-01T02:47:08.163" v="2225"/>
          <ac:spMkLst>
            <pc:docMk/>
            <pc:sldMk cId="2057767668" sldId="353"/>
            <ac:spMk id="7" creationId="{B615C763-F19D-FEFA-503A-9E12A991BBAC}"/>
          </ac:spMkLst>
        </pc:spChg>
        <pc:spChg chg="add mod ord">
          <ac:chgData name="FONG, Chi Ngam" userId="54a3772e-3226-407b-a96e-2351995316df" providerId="ADAL" clId="{A2A11037-A349-4718-8600-36EDC6EC2B30}" dt="2026-09-01T02:47:08.163" v="2225"/>
          <ac:spMkLst>
            <pc:docMk/>
            <pc:sldMk cId="2057767668" sldId="353"/>
            <ac:spMk id="8" creationId="{E000A6A6-639B-8CC2-E9D4-1DAAF02D127D}"/>
          </ac:spMkLst>
        </pc:spChg>
      </pc:sldChg>
      <pc:sldChg chg="addSp delSp modSp add mod chgLayout">
        <pc:chgData name="FONG, Chi Ngam" userId="54a3772e-3226-407b-a96e-2351995316df" providerId="ADAL" clId="{A2A11037-A349-4718-8600-36EDC6EC2B30}" dt="2026-09-01T03:53:41.629" v="3492" actId="1076"/>
        <pc:sldMkLst>
          <pc:docMk/>
          <pc:sldMk cId="3561855967" sldId="354"/>
        </pc:sldMkLst>
        <pc:spChg chg="mod ord">
          <ac:chgData name="FONG, Chi Ngam" userId="54a3772e-3226-407b-a96e-2351995316df" providerId="ADAL" clId="{A2A11037-A349-4718-8600-36EDC6EC2B30}" dt="2026-09-01T03:50:52.855" v="3455" actId="700"/>
          <ac:spMkLst>
            <pc:docMk/>
            <pc:sldMk cId="3561855967" sldId="354"/>
            <ac:spMk id="3" creationId="{A3B373B4-6454-7DB2-028F-B2425BABF11E}"/>
          </ac:spMkLst>
        </pc:spChg>
        <pc:spChg chg="mod ord">
          <ac:chgData name="FONG, Chi Ngam" userId="54a3772e-3226-407b-a96e-2351995316df" providerId="ADAL" clId="{A2A11037-A349-4718-8600-36EDC6EC2B30}" dt="2026-09-01T03:50:52.855" v="3455" actId="700"/>
          <ac:spMkLst>
            <pc:docMk/>
            <pc:sldMk cId="3561855967" sldId="354"/>
            <ac:spMk id="4" creationId="{86A8FC60-2D50-422A-750B-CDD96B41080C}"/>
          </ac:spMkLst>
        </pc:spChg>
        <pc:spChg chg="mod ord">
          <ac:chgData name="FONG, Chi Ngam" userId="54a3772e-3226-407b-a96e-2351995316df" providerId="ADAL" clId="{A2A11037-A349-4718-8600-36EDC6EC2B30}" dt="2026-09-01T03:50:52.855" v="3455" actId="700"/>
          <ac:spMkLst>
            <pc:docMk/>
            <pc:sldMk cId="3561855967" sldId="354"/>
            <ac:spMk id="5" creationId="{918EB0B9-DACD-C28A-46BD-B9846987063B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k cId="3561855967" sldId="354"/>
            <ac:spMk id="6" creationId="{BA912994-F749-8073-30D6-5477155BC205}"/>
          </ac:spMkLst>
        </pc:spChg>
        <pc:spChg chg="mod ord">
          <ac:chgData name="FONG, Chi Ngam" userId="54a3772e-3226-407b-a96e-2351995316df" providerId="ADAL" clId="{A2A11037-A349-4718-8600-36EDC6EC2B30}" dt="2026-09-01T03:51:06.862" v="3461" actId="27636"/>
          <ac:spMkLst>
            <pc:docMk/>
            <pc:sldMk cId="3561855967" sldId="354"/>
            <ac:spMk id="8" creationId="{0B4B42F2-805D-8A5A-02F9-AA7239B55ADA}"/>
          </ac:spMkLst>
        </pc:spChg>
        <pc:spChg chg="mod">
          <ac:chgData name="FONG, Chi Ngam" userId="54a3772e-3226-407b-a96e-2351995316df" providerId="ADAL" clId="{A2A11037-A349-4718-8600-36EDC6EC2B30}" dt="2026-09-01T02:52:24.757" v="2292"/>
          <ac:spMkLst>
            <pc:docMk/>
            <pc:sldMk cId="3561855967" sldId="354"/>
            <ac:spMk id="13" creationId="{96EE1726-5D22-E053-8306-21CA20D5C838}"/>
          </ac:spMkLst>
        </pc:spChg>
        <pc:spChg chg="add mod ord">
          <ac:chgData name="FONG, Chi Ngam" userId="54a3772e-3226-407b-a96e-2351995316df" providerId="ADAL" clId="{A2A11037-A349-4718-8600-36EDC6EC2B30}" dt="2026-09-01T03:53:05.395" v="3480" actId="167"/>
          <ac:spMkLst>
            <pc:docMk/>
            <pc:sldMk cId="3561855967" sldId="354"/>
            <ac:spMk id="15" creationId="{8D28F08F-1EB5-A9AD-118A-168FA3DF9171}"/>
          </ac:spMkLst>
        </pc:spChg>
        <pc:spChg chg="del mod ord">
          <ac:chgData name="FONG, Chi Ngam" userId="54a3772e-3226-407b-a96e-2351995316df" providerId="ADAL" clId="{A2A11037-A349-4718-8600-36EDC6EC2B30}" dt="2026-09-01T03:52:23.307" v="3471" actId="478"/>
          <ac:spMkLst>
            <pc:docMk/>
            <pc:sldMk cId="3561855967" sldId="354"/>
            <ac:spMk id="31" creationId="{F55E9376-F3E7-CD64-52BC-F2F30F5518DD}"/>
          </ac:spMkLst>
        </pc:spChg>
        <pc:spChg chg="mod">
          <ac:chgData name="FONG, Chi Ngam" userId="54a3772e-3226-407b-a96e-2351995316df" providerId="ADAL" clId="{A2A11037-A349-4718-8600-36EDC6EC2B30}" dt="2026-09-01T03:53:10.594" v="3481" actId="1076"/>
          <ac:spMkLst>
            <pc:docMk/>
            <pc:sldMk cId="3561855967" sldId="354"/>
            <ac:spMk id="649" creationId="{F02A0507-2949-EF96-69B5-0D969951F8D6}"/>
          </ac:spMkLst>
        </pc:spChg>
        <pc:grpChg chg="add mod">
          <ac:chgData name="FONG, Chi Ngam" userId="54a3772e-3226-407b-a96e-2351995316df" providerId="ADAL" clId="{A2A11037-A349-4718-8600-36EDC6EC2B30}" dt="2026-09-01T03:53:41.629" v="3492" actId="1076"/>
          <ac:grpSpMkLst>
            <pc:docMk/>
            <pc:sldMk cId="3561855967" sldId="354"/>
            <ac:grpSpMk id="2" creationId="{E8848332-5E08-AF44-C5D9-FDE24B71D066}"/>
          </ac:grpSpMkLst>
        </pc:grpChg>
        <pc:grpChg chg="mod">
          <ac:chgData name="FONG, Chi Ngam" userId="54a3772e-3226-407b-a96e-2351995316df" providerId="ADAL" clId="{A2A11037-A349-4718-8600-36EDC6EC2B30}" dt="2026-09-01T03:53:13.885" v="3482" actId="1076"/>
          <ac:grpSpMkLst>
            <pc:docMk/>
            <pc:sldMk cId="3561855967" sldId="354"/>
            <ac:grpSpMk id="9" creationId="{B80163ED-031B-3F0F-B91C-CE2F63662BD5}"/>
          </ac:grpSpMkLst>
        </pc:grpChg>
        <pc:grpChg chg="del mod">
          <ac:chgData name="FONG, Chi Ngam" userId="54a3772e-3226-407b-a96e-2351995316df" providerId="ADAL" clId="{A2A11037-A349-4718-8600-36EDC6EC2B30}" dt="2026-09-01T02:52:16.454" v="2279" actId="478"/>
          <ac:grpSpMkLst>
            <pc:docMk/>
            <pc:sldMk cId="3561855967" sldId="354"/>
            <ac:grpSpMk id="10" creationId="{F1BF9940-D89F-DE57-6C84-5FAE3C380B3B}"/>
          </ac:grpSpMkLst>
        </pc:grpChg>
        <pc:graphicFrameChg chg="mod modGraphic">
          <ac:chgData name="FONG, Chi Ngam" userId="54a3772e-3226-407b-a96e-2351995316df" providerId="ADAL" clId="{A2A11037-A349-4718-8600-36EDC6EC2B30}" dt="2026-09-01T03:53:24.137" v="3489"/>
          <ac:graphicFrameMkLst>
            <pc:docMk/>
            <pc:sldMk cId="3561855967" sldId="354"/>
            <ac:graphicFrameMk id="12" creationId="{E85AC3F6-013C-F63E-F866-DDCDDC7A42FD}"/>
          </ac:graphicFrameMkLst>
        </pc:graphicFrameChg>
        <pc:picChg chg="mod">
          <ac:chgData name="FONG, Chi Ngam" userId="54a3772e-3226-407b-a96e-2351995316df" providerId="ADAL" clId="{A2A11037-A349-4718-8600-36EDC6EC2B30}" dt="2026-09-01T02:47:08.163" v="2225"/>
          <ac:picMkLst>
            <pc:docMk/>
            <pc:sldMk cId="3561855967" sldId="354"/>
            <ac:picMk id="7" creationId="{7B67C6C2-B454-ABF9-1597-18703A3A9960}"/>
          </ac:picMkLst>
        </pc:picChg>
        <pc:picChg chg="mod">
          <ac:chgData name="FONG, Chi Ngam" userId="54a3772e-3226-407b-a96e-2351995316df" providerId="ADAL" clId="{A2A11037-A349-4718-8600-36EDC6EC2B30}" dt="2026-09-01T02:52:24.757" v="2292"/>
          <ac:picMkLst>
            <pc:docMk/>
            <pc:sldMk cId="3561855967" sldId="354"/>
            <ac:picMk id="11" creationId="{A602DFD8-9072-FA1C-DE33-C7039E51FA91}"/>
          </ac:picMkLst>
        </pc:picChg>
        <pc:picChg chg="mod">
          <ac:chgData name="FONG, Chi Ngam" userId="54a3772e-3226-407b-a96e-2351995316df" providerId="ADAL" clId="{A2A11037-A349-4718-8600-36EDC6EC2B30}" dt="2026-09-01T02:47:08.163" v="2225"/>
          <ac:picMkLst>
            <pc:docMk/>
            <pc:sldMk cId="3561855967" sldId="354"/>
            <ac:picMk id="30" creationId="{9E432B55-03D1-4F7D-1630-350A6441C6E3}"/>
          </ac:picMkLst>
        </pc:picChg>
        <pc:picChg chg="mod">
          <ac:chgData name="FONG, Chi Ngam" userId="54a3772e-3226-407b-a96e-2351995316df" providerId="ADAL" clId="{A2A11037-A349-4718-8600-36EDC6EC2B30}" dt="2026-09-01T02:47:08.163" v="2225"/>
          <ac:picMkLst>
            <pc:docMk/>
            <pc:sldMk cId="3561855967" sldId="354"/>
            <ac:picMk id="32" creationId="{2DF6EB1D-602A-0ACF-AF15-70C719289F2F}"/>
          </ac:picMkLst>
        </pc:picChg>
      </pc:sldChg>
      <pc:sldChg chg="addSp modSp add mod modClrScheme chgLayout">
        <pc:chgData name="FONG, Chi Ngam" userId="54a3772e-3226-407b-a96e-2351995316df" providerId="ADAL" clId="{A2A11037-A349-4718-8600-36EDC6EC2B30}" dt="2026-09-01T04:17:37.246" v="3663" actId="1036"/>
        <pc:sldMkLst>
          <pc:docMk/>
          <pc:sldMk cId="1165741713" sldId="355"/>
        </pc:sldMkLst>
        <pc:spChg chg="mod ord">
          <ac:chgData name="FONG, Chi Ngam" userId="54a3772e-3226-407b-a96e-2351995316df" providerId="ADAL" clId="{A2A11037-A349-4718-8600-36EDC6EC2B30}" dt="2026-09-01T04:17:18.998" v="3654" actId="700"/>
          <ac:spMkLst>
            <pc:docMk/>
            <pc:sldMk cId="1165741713" sldId="355"/>
            <ac:spMk id="2" creationId="{3A0D5F58-5409-1D8F-586E-66EB85177B66}"/>
          </ac:spMkLst>
        </pc:spChg>
        <pc:spChg chg="mod ord">
          <ac:chgData name="FONG, Chi Ngam" userId="54a3772e-3226-407b-a96e-2351995316df" providerId="ADAL" clId="{A2A11037-A349-4718-8600-36EDC6EC2B30}" dt="2026-09-01T04:17:23.186" v="3655" actId="14100"/>
          <ac:spMkLst>
            <pc:docMk/>
            <pc:sldMk cId="1165741713" sldId="355"/>
            <ac:spMk id="3" creationId="{F284F4DB-0C09-F628-3C73-A3B2F1D414A6}"/>
          </ac:spMkLst>
        </pc:spChg>
        <pc:spChg chg="mod ord">
          <ac:chgData name="FONG, Chi Ngam" userId="54a3772e-3226-407b-a96e-2351995316df" providerId="ADAL" clId="{A2A11037-A349-4718-8600-36EDC6EC2B30}" dt="2026-09-01T04:17:18.998" v="3654" actId="700"/>
          <ac:spMkLst>
            <pc:docMk/>
            <pc:sldMk cId="1165741713" sldId="355"/>
            <ac:spMk id="4" creationId="{D875D718-F038-2457-DBDD-EF7FB9855BEB}"/>
          </ac:spMkLst>
        </pc:spChg>
        <pc:spChg chg="mod ord">
          <ac:chgData name="FONG, Chi Ngam" userId="54a3772e-3226-407b-a96e-2351995316df" providerId="ADAL" clId="{A2A11037-A349-4718-8600-36EDC6EC2B30}" dt="2026-09-01T04:17:18.998" v="3654" actId="700"/>
          <ac:spMkLst>
            <pc:docMk/>
            <pc:sldMk cId="1165741713" sldId="355"/>
            <ac:spMk id="5" creationId="{6217DE37-FAFB-006E-E17F-3816E61D8078}"/>
          </ac:spMkLst>
        </pc:spChg>
        <pc:spChg chg="mod">
          <ac:chgData name="FONG, Chi Ngam" userId="54a3772e-3226-407b-a96e-2351995316df" providerId="ADAL" clId="{A2A11037-A349-4718-8600-36EDC6EC2B30}" dt="2026-09-01T03:01:48.245" v="2519" actId="14100"/>
          <ac:spMkLst>
            <pc:docMk/>
            <pc:sldMk cId="1165741713" sldId="355"/>
            <ac:spMk id="8" creationId="{F9EDD1A2-6D36-6553-A3AB-A2D541374904}"/>
          </ac:spMkLst>
        </pc:spChg>
        <pc:spChg chg="add mod">
          <ac:chgData name="FONG, Chi Ngam" userId="54a3772e-3226-407b-a96e-2351995316df" providerId="ADAL" clId="{A2A11037-A349-4718-8600-36EDC6EC2B30}" dt="2026-09-01T03:55:08.138" v="3566" actId="1076"/>
          <ac:spMkLst>
            <pc:docMk/>
            <pc:sldMk cId="1165741713" sldId="355"/>
            <ac:spMk id="9" creationId="{C2D158C3-7C44-930C-6376-47F4950EF879}"/>
          </ac:spMkLst>
        </pc:spChg>
        <pc:spChg chg="mod">
          <ac:chgData name="FONG, Chi Ngam" userId="54a3772e-3226-407b-a96e-2351995316df" providerId="ADAL" clId="{A2A11037-A349-4718-8600-36EDC6EC2B30}" dt="2026-09-01T03:00:14.551" v="2478" actId="1076"/>
          <ac:spMkLst>
            <pc:docMk/>
            <pc:sldMk cId="1165741713" sldId="355"/>
            <ac:spMk id="12" creationId="{1FE63452-81F3-F0E1-69F3-E946CBE09025}"/>
          </ac:spMkLst>
        </pc:spChg>
        <pc:spChg chg="mod ord">
          <ac:chgData name="FONG, Chi Ngam" userId="54a3772e-3226-407b-a96e-2351995316df" providerId="ADAL" clId="{A2A11037-A349-4718-8600-36EDC6EC2B30}" dt="2026-09-01T04:17:18.998" v="3654" actId="700"/>
          <ac:spMkLst>
            <pc:docMk/>
            <pc:sldMk cId="1165741713" sldId="355"/>
            <ac:spMk id="18" creationId="{AA35CE3E-7D9B-92DA-6094-2B66B0F03D6B}"/>
          </ac:spMkLst>
        </pc:spChg>
        <pc:spChg chg="mod">
          <ac:chgData name="FONG, Chi Ngam" userId="54a3772e-3226-407b-a96e-2351995316df" providerId="ADAL" clId="{A2A11037-A349-4718-8600-36EDC6EC2B30}" dt="2026-09-01T03:00:01.614" v="2473" actId="14100"/>
          <ac:spMkLst>
            <pc:docMk/>
            <pc:sldMk cId="1165741713" sldId="355"/>
            <ac:spMk id="25" creationId="{BC4FE68C-4AF8-B002-11F4-19BE3AA30B98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k cId="1165741713" sldId="355"/>
            <ac:spMk id="26" creationId="{4E7EA010-8F5B-4FC9-80F6-0646EA4DDEC4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k cId="1165741713" sldId="355"/>
            <ac:spMk id="27" creationId="{B9D4C7ED-9062-F02A-8FC7-2B2B84D06CAB}"/>
          </ac:spMkLst>
        </pc:spChg>
        <pc:grpChg chg="mod">
          <ac:chgData name="FONG, Chi Ngam" userId="54a3772e-3226-407b-a96e-2351995316df" providerId="ADAL" clId="{A2A11037-A349-4718-8600-36EDC6EC2B30}" dt="2026-09-01T03:00:06.346" v="2475" actId="1076"/>
          <ac:grpSpMkLst>
            <pc:docMk/>
            <pc:sldMk cId="1165741713" sldId="355"/>
            <ac:grpSpMk id="7" creationId="{1F47817C-671D-C936-B980-B216A14CF50E}"/>
          </ac:grpSpMkLst>
        </pc:grpChg>
        <pc:grpChg chg="mod ord">
          <ac:chgData name="FONG, Chi Ngam" userId="54a3772e-3226-407b-a96e-2351995316df" providerId="ADAL" clId="{A2A11037-A349-4718-8600-36EDC6EC2B30}" dt="2026-09-01T03:55:16.849" v="3594" actId="1036"/>
          <ac:grpSpMkLst>
            <pc:docMk/>
            <pc:sldMk cId="1165741713" sldId="355"/>
            <ac:grpSpMk id="17" creationId="{10CCC6CD-8C1D-252A-155D-211BDE96FD2A}"/>
          </ac:grpSpMkLst>
        </pc:grpChg>
        <pc:grpChg chg="mod ord">
          <ac:chgData name="FONG, Chi Ngam" userId="54a3772e-3226-407b-a96e-2351995316df" providerId="ADAL" clId="{A2A11037-A349-4718-8600-36EDC6EC2B30}" dt="2026-09-01T04:17:37.246" v="3663" actId="1036"/>
          <ac:grpSpMkLst>
            <pc:docMk/>
            <pc:sldMk cId="1165741713" sldId="355"/>
            <ac:grpSpMk id="28" creationId="{845EE294-3DF3-7DAE-0712-E7D9E82713A3}"/>
          </ac:grpSpMkLst>
        </pc:grpChg>
      </pc:sldChg>
      <pc:sldChg chg="addSp delSp modSp add mod modClrScheme chgLayout">
        <pc:chgData name="FONG, Chi Ngam" userId="54a3772e-3226-407b-a96e-2351995316df" providerId="ADAL" clId="{A2A11037-A349-4718-8600-36EDC6EC2B30}" dt="2026-09-01T04:17:09.001" v="3653" actId="700"/>
        <pc:sldMkLst>
          <pc:docMk/>
          <pc:sldMk cId="2742453039" sldId="356"/>
        </pc:sldMkLst>
        <pc:spChg chg="mod ord">
          <ac:chgData name="FONG, Chi Ngam" userId="54a3772e-3226-407b-a96e-2351995316df" providerId="ADAL" clId="{A2A11037-A349-4718-8600-36EDC6EC2B30}" dt="2026-09-01T04:17:09.001" v="3653" actId="700"/>
          <ac:spMkLst>
            <pc:docMk/>
            <pc:sldMk cId="2742453039" sldId="356"/>
            <ac:spMk id="2" creationId="{EC1EA06F-8400-D4BC-FDBE-E0597F429871}"/>
          </ac:spMkLst>
        </pc:spChg>
        <pc:spChg chg="mod ord">
          <ac:chgData name="FONG, Chi Ngam" userId="54a3772e-3226-407b-a96e-2351995316df" providerId="ADAL" clId="{A2A11037-A349-4718-8600-36EDC6EC2B30}" dt="2026-09-01T04:17:09.001" v="3653" actId="700"/>
          <ac:spMkLst>
            <pc:docMk/>
            <pc:sldMk cId="2742453039" sldId="356"/>
            <ac:spMk id="3" creationId="{B1D3BD4F-13F1-98F4-0638-445D5D58D916}"/>
          </ac:spMkLst>
        </pc:spChg>
        <pc:spChg chg="mod ord">
          <ac:chgData name="FONG, Chi Ngam" userId="54a3772e-3226-407b-a96e-2351995316df" providerId="ADAL" clId="{A2A11037-A349-4718-8600-36EDC6EC2B30}" dt="2026-09-01T04:17:09.001" v="3653" actId="700"/>
          <ac:spMkLst>
            <pc:docMk/>
            <pc:sldMk cId="2742453039" sldId="356"/>
            <ac:spMk id="4" creationId="{78AE4A1C-85DF-A303-3B4D-F5EA30A34656}"/>
          </ac:spMkLst>
        </pc:spChg>
        <pc:spChg chg="mod ord">
          <ac:chgData name="FONG, Chi Ngam" userId="54a3772e-3226-407b-a96e-2351995316df" providerId="ADAL" clId="{A2A11037-A349-4718-8600-36EDC6EC2B30}" dt="2026-09-01T04:17:09.001" v="3653" actId="700"/>
          <ac:spMkLst>
            <pc:docMk/>
            <pc:sldMk cId="2742453039" sldId="356"/>
            <ac:spMk id="5" creationId="{8D729940-4609-32EF-3E45-8931F84A767F}"/>
          </ac:spMkLst>
        </pc:spChg>
        <pc:spChg chg="mod">
          <ac:chgData name="FONG, Chi Ngam" userId="54a3772e-3226-407b-a96e-2351995316df" providerId="ADAL" clId="{A2A11037-A349-4718-8600-36EDC6EC2B30}" dt="2026-09-01T02:59:21.842" v="2447" actId="164"/>
          <ac:spMkLst>
            <pc:docMk/>
            <pc:sldMk cId="2742453039" sldId="356"/>
            <ac:spMk id="6" creationId="{F2256271-174C-321E-AC7F-9145E05BAF54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k cId="2742453039" sldId="356"/>
            <ac:spMk id="7" creationId="{A48D4E1E-A29B-55E6-A6BB-9FAF97239EAE}"/>
          </ac:spMkLst>
        </pc:spChg>
        <pc:spChg chg="mod ord">
          <ac:chgData name="FONG, Chi Ngam" userId="54a3772e-3226-407b-a96e-2351995316df" providerId="ADAL" clId="{A2A11037-A349-4718-8600-36EDC6EC2B30}" dt="2026-09-01T04:17:09.001" v="3653" actId="700"/>
          <ac:spMkLst>
            <pc:docMk/>
            <pc:sldMk cId="2742453039" sldId="356"/>
            <ac:spMk id="8" creationId="{9B55EED8-D2E2-ACE2-4FEB-FA990B4DEF5A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k cId="2742453039" sldId="356"/>
            <ac:spMk id="10" creationId="{A34D4032-F6AB-17E8-185C-17EA1C13DE10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k cId="2742453039" sldId="356"/>
            <ac:spMk id="11" creationId="{16ECD028-6BFC-1C2D-394B-F66245DE715C}"/>
          </ac:spMkLst>
        </pc:spChg>
        <pc:grpChg chg="add mod ord">
          <ac:chgData name="FONG, Chi Ngam" userId="54a3772e-3226-407b-a96e-2351995316df" providerId="ADAL" clId="{A2A11037-A349-4718-8600-36EDC6EC2B30}" dt="2026-09-01T03:55:27.539" v="3610" actId="1036"/>
          <ac:grpSpMkLst>
            <pc:docMk/>
            <pc:sldMk cId="2742453039" sldId="356"/>
            <ac:grpSpMk id="12" creationId="{4C6E6565-0455-73D8-7811-DC98BB9395F5}"/>
          </ac:grpSpMkLst>
        </pc:grpChg>
        <pc:grpChg chg="mod ord">
          <ac:chgData name="FONG, Chi Ngam" userId="54a3772e-3226-407b-a96e-2351995316df" providerId="ADAL" clId="{A2A11037-A349-4718-8600-36EDC6EC2B30}" dt="2026-09-01T03:55:25.228" v="3603" actId="1036"/>
          <ac:grpSpMkLst>
            <pc:docMk/>
            <pc:sldMk cId="2742453039" sldId="356"/>
            <ac:grpSpMk id="15" creationId="{BB4CCEDD-D265-A295-82A3-1B314AECEC57}"/>
          </ac:grpSpMkLst>
        </pc:grpChg>
        <pc:picChg chg="mod">
          <ac:chgData name="FONG, Chi Ngam" userId="54a3772e-3226-407b-a96e-2351995316df" providerId="ADAL" clId="{A2A11037-A349-4718-8600-36EDC6EC2B30}" dt="2026-09-01T02:59:21.842" v="2447" actId="164"/>
          <ac:picMkLst>
            <pc:docMk/>
            <pc:sldMk cId="2742453039" sldId="356"/>
            <ac:picMk id="14" creationId="{5EA9C475-0136-043E-B2BC-58FAF435889C}"/>
          </ac:picMkLst>
        </pc:picChg>
      </pc:sldChg>
      <pc:sldChg chg="modSp add mod modClrScheme chgLayout">
        <pc:chgData name="FONG, Chi Ngam" userId="54a3772e-3226-407b-a96e-2351995316df" providerId="ADAL" clId="{A2A11037-A349-4718-8600-36EDC6EC2B30}" dt="2026-09-01T03:04:46.514" v="2575" actId="1076"/>
        <pc:sldMkLst>
          <pc:docMk/>
          <pc:sldMk cId="2520551624" sldId="357"/>
        </pc:sldMkLst>
        <pc:spChg chg="mod ord">
          <ac:chgData name="FONG, Chi Ngam" userId="54a3772e-3226-407b-a96e-2351995316df" providerId="ADAL" clId="{A2A11037-A349-4718-8600-36EDC6EC2B30}" dt="2026-09-01T03:03:22.532" v="2552" actId="6549"/>
          <ac:spMkLst>
            <pc:docMk/>
            <pc:sldMk cId="2520551624" sldId="357"/>
            <ac:spMk id="2" creationId="{BE1CEB5A-E8AE-B30D-97A5-432E3E8D7FB0}"/>
          </ac:spMkLst>
        </pc:spChg>
        <pc:spChg chg="mod ord">
          <ac:chgData name="FONG, Chi Ngam" userId="54a3772e-3226-407b-a96e-2351995316df" providerId="ADAL" clId="{A2A11037-A349-4718-8600-36EDC6EC2B30}" dt="2026-09-01T03:03:28.455" v="2553" actId="14100"/>
          <ac:spMkLst>
            <pc:docMk/>
            <pc:sldMk cId="2520551624" sldId="357"/>
            <ac:spMk id="3" creationId="{8BD7D481-3D0E-73CE-BA09-3FBF70D746B9}"/>
          </ac:spMkLst>
        </pc:spChg>
        <pc:spChg chg="mod ord">
          <ac:chgData name="FONG, Chi Ngam" userId="54a3772e-3226-407b-a96e-2351995316df" providerId="ADAL" clId="{A2A11037-A349-4718-8600-36EDC6EC2B30}" dt="2026-09-01T03:02:49.172" v="2527" actId="700"/>
          <ac:spMkLst>
            <pc:docMk/>
            <pc:sldMk cId="2520551624" sldId="357"/>
            <ac:spMk id="5" creationId="{5E66B7D8-5AF1-DC80-D44C-9D14C4ACDF72}"/>
          </ac:spMkLst>
        </pc:spChg>
        <pc:spChg chg="mod ord">
          <ac:chgData name="FONG, Chi Ngam" userId="54a3772e-3226-407b-a96e-2351995316df" providerId="ADAL" clId="{A2A11037-A349-4718-8600-36EDC6EC2B30}" dt="2026-09-01T03:02:49.172" v="2527" actId="700"/>
          <ac:spMkLst>
            <pc:docMk/>
            <pc:sldMk cId="2520551624" sldId="357"/>
            <ac:spMk id="6" creationId="{E36FAAC0-B8D4-3BA2-0766-049D6E705524}"/>
          </ac:spMkLst>
        </pc:spChg>
        <pc:spChg chg="mod ord">
          <ac:chgData name="FONG, Chi Ngam" userId="54a3772e-3226-407b-a96e-2351995316df" providerId="ADAL" clId="{A2A11037-A349-4718-8600-36EDC6EC2B30}" dt="2026-09-01T03:02:49.172" v="2527" actId="700"/>
          <ac:spMkLst>
            <pc:docMk/>
            <pc:sldMk cId="2520551624" sldId="357"/>
            <ac:spMk id="8" creationId="{166EC629-A257-7135-B5BE-AB4324A98F5F}"/>
          </ac:spMkLst>
        </pc:spChg>
        <pc:picChg chg="mod ord">
          <ac:chgData name="FONG, Chi Ngam" userId="54a3772e-3226-407b-a96e-2351995316df" providerId="ADAL" clId="{A2A11037-A349-4718-8600-36EDC6EC2B30}" dt="2026-09-01T03:04:42.664" v="2574" actId="1076"/>
          <ac:picMkLst>
            <pc:docMk/>
            <pc:sldMk cId="2520551624" sldId="357"/>
            <ac:picMk id="4" creationId="{587BD8A3-3452-01B6-57A4-CA7CC5B3E2F7}"/>
          </ac:picMkLst>
        </pc:picChg>
        <pc:picChg chg="mod ord">
          <ac:chgData name="FONG, Chi Ngam" userId="54a3772e-3226-407b-a96e-2351995316df" providerId="ADAL" clId="{A2A11037-A349-4718-8600-36EDC6EC2B30}" dt="2026-09-01T03:04:46.514" v="2575" actId="1076"/>
          <ac:picMkLst>
            <pc:docMk/>
            <pc:sldMk cId="2520551624" sldId="357"/>
            <ac:picMk id="10" creationId="{E3A50007-BD05-F350-1AC5-240AE5A93219}"/>
          </ac:picMkLst>
        </pc:picChg>
      </pc:sldChg>
      <pc:sldChg chg="modSp add mod chgLayout">
        <pc:chgData name="FONG, Chi Ngam" userId="54a3772e-3226-407b-a96e-2351995316df" providerId="ADAL" clId="{A2A11037-A349-4718-8600-36EDC6EC2B30}" dt="2026-09-01T04:00:21.533" v="3635" actId="27636"/>
        <pc:sldMkLst>
          <pc:docMk/>
          <pc:sldMk cId="1153899505" sldId="359"/>
        </pc:sldMkLst>
        <pc:spChg chg="mod ord">
          <ac:chgData name="FONG, Chi Ngam" userId="54a3772e-3226-407b-a96e-2351995316df" providerId="ADAL" clId="{A2A11037-A349-4718-8600-36EDC6EC2B30}" dt="2026-09-01T04:00:21.533" v="3635" actId="27636"/>
          <ac:spMkLst>
            <pc:docMk/>
            <pc:sldMk cId="1153899505" sldId="359"/>
            <ac:spMk id="2" creationId="{35513287-B3E9-589C-3074-A68A430C7853}"/>
          </ac:spMkLst>
        </pc:spChg>
        <pc:spChg chg="mod ord">
          <ac:chgData name="FONG, Chi Ngam" userId="54a3772e-3226-407b-a96e-2351995316df" providerId="ADAL" clId="{A2A11037-A349-4718-8600-36EDC6EC2B30}" dt="2026-09-01T03:08:51.464" v="2770" actId="20577"/>
          <ac:spMkLst>
            <pc:docMk/>
            <pc:sldMk cId="1153899505" sldId="359"/>
            <ac:spMk id="3" creationId="{59606D4B-DE8A-E6A2-5E61-2044B909801B}"/>
          </ac:spMkLst>
        </pc:spChg>
        <pc:spChg chg="mod ord">
          <ac:chgData name="FONG, Chi Ngam" userId="54a3772e-3226-407b-a96e-2351995316df" providerId="ADAL" clId="{A2A11037-A349-4718-8600-36EDC6EC2B30}" dt="2026-09-01T03:08:02.665" v="2672" actId="700"/>
          <ac:spMkLst>
            <pc:docMk/>
            <pc:sldMk cId="1153899505" sldId="359"/>
            <ac:spMk id="4" creationId="{6A781D26-4D23-00DB-DBAF-3B22297DBE3C}"/>
          </ac:spMkLst>
        </pc:spChg>
        <pc:spChg chg="mod ord">
          <ac:chgData name="FONG, Chi Ngam" userId="54a3772e-3226-407b-a96e-2351995316df" providerId="ADAL" clId="{A2A11037-A349-4718-8600-36EDC6EC2B30}" dt="2026-09-01T03:08:02.665" v="2672" actId="700"/>
          <ac:spMkLst>
            <pc:docMk/>
            <pc:sldMk cId="1153899505" sldId="359"/>
            <ac:spMk id="5" creationId="{CAA224FB-2974-BE5C-46F1-16F053141DB1}"/>
          </ac:spMkLst>
        </pc:spChg>
        <pc:spChg chg="mod ord">
          <ac:chgData name="FONG, Chi Ngam" userId="54a3772e-3226-407b-a96e-2351995316df" providerId="ADAL" clId="{A2A11037-A349-4718-8600-36EDC6EC2B30}" dt="2026-09-01T03:08:02.665" v="2672" actId="700"/>
          <ac:spMkLst>
            <pc:docMk/>
            <pc:sldMk cId="1153899505" sldId="359"/>
            <ac:spMk id="6" creationId="{FE70A987-5639-6741-3A80-D6E051B47026}"/>
          </ac:spMkLst>
        </pc:spChg>
        <pc:picChg chg="mod modCrop">
          <ac:chgData name="FONG, Chi Ngam" userId="54a3772e-3226-407b-a96e-2351995316df" providerId="ADAL" clId="{A2A11037-A349-4718-8600-36EDC6EC2B30}" dt="2026-09-01T03:09:13.489" v="2775" actId="1076"/>
          <ac:picMkLst>
            <pc:docMk/>
            <pc:sldMk cId="1153899505" sldId="359"/>
            <ac:picMk id="13" creationId="{4052CA14-14F9-ACAB-5BEF-084C8D0D56B1}"/>
          </ac:picMkLst>
        </pc:picChg>
      </pc:sldChg>
      <pc:sldChg chg="modSp add mod modClrScheme chgLayout">
        <pc:chgData name="FONG, Chi Ngam" userId="54a3772e-3226-407b-a96e-2351995316df" providerId="ADAL" clId="{A2A11037-A349-4718-8600-36EDC6EC2B30}" dt="2026-09-01T03:45:15.467" v="3354" actId="1076"/>
        <pc:sldMkLst>
          <pc:docMk/>
          <pc:sldMk cId="2309674313" sldId="360"/>
        </pc:sldMkLst>
        <pc:spChg chg="mod ord">
          <ac:chgData name="FONG, Chi Ngam" userId="54a3772e-3226-407b-a96e-2351995316df" providerId="ADAL" clId="{A2A11037-A349-4718-8600-36EDC6EC2B30}" dt="2026-09-01T02:50:23.484" v="2257" actId="27636"/>
          <ac:spMkLst>
            <pc:docMk/>
            <pc:sldMk cId="2309674313" sldId="360"/>
            <ac:spMk id="2" creationId="{072DE7A8-8967-E42F-E0A5-47DF2F995055}"/>
          </ac:spMkLst>
        </pc:spChg>
        <pc:spChg chg="mod ord">
          <ac:chgData name="FONG, Chi Ngam" userId="54a3772e-3226-407b-a96e-2351995316df" providerId="ADAL" clId="{A2A11037-A349-4718-8600-36EDC6EC2B30}" dt="2026-09-01T02:50:23.465" v="2255" actId="700"/>
          <ac:spMkLst>
            <pc:docMk/>
            <pc:sldMk cId="2309674313" sldId="360"/>
            <ac:spMk id="3" creationId="{ABFE1507-A576-B683-0229-E20DD4EFFBF3}"/>
          </ac:spMkLst>
        </pc:spChg>
        <pc:spChg chg="mod ord">
          <ac:chgData name="FONG, Chi Ngam" userId="54a3772e-3226-407b-a96e-2351995316df" providerId="ADAL" clId="{A2A11037-A349-4718-8600-36EDC6EC2B30}" dt="2026-09-01T02:50:23.465" v="2255" actId="700"/>
          <ac:spMkLst>
            <pc:docMk/>
            <pc:sldMk cId="2309674313" sldId="360"/>
            <ac:spMk id="4" creationId="{C5997AD3-A7DE-D399-CC55-B4F491855814}"/>
          </ac:spMkLst>
        </pc:spChg>
        <pc:spChg chg="mod ord">
          <ac:chgData name="FONG, Chi Ngam" userId="54a3772e-3226-407b-a96e-2351995316df" providerId="ADAL" clId="{A2A11037-A349-4718-8600-36EDC6EC2B30}" dt="2026-09-01T02:50:23.465" v="2255" actId="700"/>
          <ac:spMkLst>
            <pc:docMk/>
            <pc:sldMk cId="2309674313" sldId="360"/>
            <ac:spMk id="5" creationId="{745879E8-CA95-2646-0825-A04AD8E1B544}"/>
          </ac:spMkLst>
        </pc:spChg>
        <pc:spChg chg="mod ord">
          <ac:chgData name="FONG, Chi Ngam" userId="54a3772e-3226-407b-a96e-2351995316df" providerId="ADAL" clId="{A2A11037-A349-4718-8600-36EDC6EC2B30}" dt="2026-09-01T03:33:43.309" v="3317" actId="20577"/>
          <ac:spMkLst>
            <pc:docMk/>
            <pc:sldMk cId="2309674313" sldId="360"/>
            <ac:spMk id="10" creationId="{C0E8E98B-E66B-35D7-360C-86A759C9DB97}"/>
          </ac:spMkLst>
        </pc:spChg>
        <pc:picChg chg="mod">
          <ac:chgData name="FONG, Chi Ngam" userId="54a3772e-3226-407b-a96e-2351995316df" providerId="ADAL" clId="{A2A11037-A349-4718-8600-36EDC6EC2B30}" dt="2026-09-01T03:45:15.467" v="3354" actId="1076"/>
          <ac:picMkLst>
            <pc:docMk/>
            <pc:sldMk cId="2309674313" sldId="360"/>
            <ac:picMk id="16" creationId="{B0C33403-CA4C-C30D-8281-D537722458D6}"/>
          </ac:picMkLst>
        </pc:picChg>
      </pc:sldChg>
      <pc:sldChg chg="addSp delSp modSp add mod chgLayout">
        <pc:chgData name="FONG, Chi Ngam" userId="54a3772e-3226-407b-a96e-2351995316df" providerId="ADAL" clId="{A2A11037-A349-4718-8600-36EDC6EC2B30}" dt="2026-09-01T04:00:13.082" v="3633" actId="14100"/>
        <pc:sldMkLst>
          <pc:docMk/>
          <pc:sldMk cId="3540755511" sldId="361"/>
        </pc:sldMkLst>
        <pc:spChg chg="mod ord">
          <ac:chgData name="FONG, Chi Ngam" userId="54a3772e-3226-407b-a96e-2351995316df" providerId="ADAL" clId="{A2A11037-A349-4718-8600-36EDC6EC2B30}" dt="2026-09-01T04:00:13.082" v="3633" actId="14100"/>
          <ac:spMkLst>
            <pc:docMk/>
            <pc:sldMk cId="3540755511" sldId="361"/>
            <ac:spMk id="2" creationId="{97E5A643-553D-2412-CA87-8B793F69B091}"/>
          </ac:spMkLst>
        </pc:spChg>
        <pc:spChg chg="mod ord">
          <ac:chgData name="FONG, Chi Ngam" userId="54a3772e-3226-407b-a96e-2351995316df" providerId="ADAL" clId="{A2A11037-A349-4718-8600-36EDC6EC2B30}" dt="2026-09-01T02:50:29.798" v="2259" actId="27636"/>
          <ac:spMkLst>
            <pc:docMk/>
            <pc:sldMk cId="3540755511" sldId="361"/>
            <ac:spMk id="3" creationId="{F502FBF8-334D-AFF1-2C63-217C361DF357}"/>
          </ac:spMkLst>
        </pc:spChg>
        <pc:spChg chg="mod ord">
          <ac:chgData name="FONG, Chi Ngam" userId="54a3772e-3226-407b-a96e-2351995316df" providerId="ADAL" clId="{A2A11037-A349-4718-8600-36EDC6EC2B30}" dt="2026-09-01T02:50:29.782" v="2258" actId="700"/>
          <ac:spMkLst>
            <pc:docMk/>
            <pc:sldMk cId="3540755511" sldId="361"/>
            <ac:spMk id="4" creationId="{F8B3FB2D-EDAF-A2AC-89C0-5B35DCABFBA5}"/>
          </ac:spMkLst>
        </pc:spChg>
        <pc:spChg chg="mod ord">
          <ac:chgData name="FONG, Chi Ngam" userId="54a3772e-3226-407b-a96e-2351995316df" providerId="ADAL" clId="{A2A11037-A349-4718-8600-36EDC6EC2B30}" dt="2026-09-01T02:50:29.782" v="2258" actId="700"/>
          <ac:spMkLst>
            <pc:docMk/>
            <pc:sldMk cId="3540755511" sldId="361"/>
            <ac:spMk id="5" creationId="{87688917-137A-1F61-852A-6719F1A917D9}"/>
          </ac:spMkLst>
        </pc:spChg>
        <pc:spChg chg="add del mod">
          <ac:chgData name="FONG, Chi Ngam" userId="54a3772e-3226-407b-a96e-2351995316df" providerId="ADAL" clId="{A2A11037-A349-4718-8600-36EDC6EC2B30}" dt="2026-09-01T03:40:50.124" v="3340" actId="478"/>
          <ac:spMkLst>
            <pc:docMk/>
            <pc:sldMk cId="3540755511" sldId="361"/>
            <ac:spMk id="7" creationId="{489364B9-7236-117C-8990-8F549DE9B531}"/>
          </ac:spMkLst>
        </pc:spChg>
        <pc:spChg chg="mod ord">
          <ac:chgData name="FONG, Chi Ngam" userId="54a3772e-3226-407b-a96e-2351995316df" providerId="ADAL" clId="{A2A11037-A349-4718-8600-36EDC6EC2B30}" dt="2026-09-01T02:50:29.782" v="2258" actId="700"/>
          <ac:spMkLst>
            <pc:docMk/>
            <pc:sldMk cId="3540755511" sldId="361"/>
            <ac:spMk id="8" creationId="{1F2947E4-1750-CAAE-D569-91FA7DCAB468}"/>
          </ac:spMkLst>
        </pc:spChg>
        <pc:spChg chg="add del mod">
          <ac:chgData name="FONG, Chi Ngam" userId="54a3772e-3226-407b-a96e-2351995316df" providerId="ADAL" clId="{A2A11037-A349-4718-8600-36EDC6EC2B30}" dt="2026-09-01T03:39:30.737" v="3332" actId="478"/>
          <ac:spMkLst>
            <pc:docMk/>
            <pc:sldMk cId="3540755511" sldId="361"/>
            <ac:spMk id="9" creationId="{D96B0B73-B198-BE96-BFC0-0443D7A04A78}"/>
          </ac:spMkLst>
        </pc:spChg>
        <pc:spChg chg="add mod">
          <ac:chgData name="FONG, Chi Ngam" userId="54a3772e-3226-407b-a96e-2351995316df" providerId="ADAL" clId="{A2A11037-A349-4718-8600-36EDC6EC2B30}" dt="2026-09-01T03:41:36.571" v="3350" actId="688"/>
          <ac:spMkLst>
            <pc:docMk/>
            <pc:sldMk cId="3540755511" sldId="361"/>
            <ac:spMk id="12" creationId="{43A4D544-3E03-680D-6CB4-BB7E11364B5D}"/>
          </ac:spMkLst>
        </pc:spChg>
        <pc:picChg chg="mod">
          <ac:chgData name="FONG, Chi Ngam" userId="54a3772e-3226-407b-a96e-2351995316df" providerId="ADAL" clId="{A2A11037-A349-4718-8600-36EDC6EC2B30}" dt="2026-09-01T03:34:28.271" v="3324" actId="14100"/>
          <ac:picMkLst>
            <pc:docMk/>
            <pc:sldMk cId="3540755511" sldId="361"/>
            <ac:picMk id="6" creationId="{754237EF-2E96-DB81-FD1B-1490A0FB8769}"/>
          </ac:picMkLst>
        </pc:picChg>
        <pc:cxnChg chg="add mod">
          <ac:chgData name="FONG, Chi Ngam" userId="54a3772e-3226-407b-a96e-2351995316df" providerId="ADAL" clId="{A2A11037-A349-4718-8600-36EDC6EC2B30}" dt="2026-09-01T03:41:26.486" v="3344" actId="208"/>
          <ac:cxnSpMkLst>
            <pc:docMk/>
            <pc:sldMk cId="3540755511" sldId="361"/>
            <ac:cxnSpMk id="11" creationId="{604D15B0-3096-3F14-8143-DF53BA3B8579}"/>
          </ac:cxnSpMkLst>
        </pc:cxnChg>
      </pc:sldChg>
      <pc:sldChg chg="addSp modSp new mod chgLayout">
        <pc:chgData name="FONG, Chi Ngam" userId="54a3772e-3226-407b-a96e-2351995316df" providerId="ADAL" clId="{A2A11037-A349-4718-8600-36EDC6EC2B30}" dt="2026-09-01T03:48:24.227" v="3422" actId="1076"/>
        <pc:sldMkLst>
          <pc:docMk/>
          <pc:sldMk cId="1103646781" sldId="362"/>
        </pc:sldMkLst>
        <pc:spChg chg="mod ord">
          <ac:chgData name="FONG, Chi Ngam" userId="54a3772e-3226-407b-a96e-2351995316df" providerId="ADAL" clId="{A2A11037-A349-4718-8600-36EDC6EC2B30}" dt="2026-09-01T03:00:53.447" v="2490" actId="27636"/>
          <ac:spMkLst>
            <pc:docMk/>
            <pc:sldMk cId="1103646781" sldId="362"/>
            <ac:spMk id="2" creationId="{B3950D22-D925-8B65-8B97-15F6DC598D3F}"/>
          </ac:spMkLst>
        </pc:spChg>
        <pc:spChg chg="mod ord">
          <ac:chgData name="FONG, Chi Ngam" userId="54a3772e-3226-407b-a96e-2351995316df" providerId="ADAL" clId="{A2A11037-A349-4718-8600-36EDC6EC2B30}" dt="2026-09-01T02:51:02.008" v="2265" actId="700"/>
          <ac:spMkLst>
            <pc:docMk/>
            <pc:sldMk cId="1103646781" sldId="362"/>
            <ac:spMk id="3" creationId="{9F55CB8B-25B5-733B-7D8A-3A841BC35221}"/>
          </ac:spMkLst>
        </pc:spChg>
        <pc:spChg chg="mod ord">
          <ac:chgData name="FONG, Chi Ngam" userId="54a3772e-3226-407b-a96e-2351995316df" providerId="ADAL" clId="{A2A11037-A349-4718-8600-36EDC6EC2B30}" dt="2026-09-01T02:51:02.008" v="2265" actId="700"/>
          <ac:spMkLst>
            <pc:docMk/>
            <pc:sldMk cId="1103646781" sldId="362"/>
            <ac:spMk id="4" creationId="{93364611-B43A-B9D8-A871-DCACC9B7B150}"/>
          </ac:spMkLst>
        </pc:spChg>
        <pc:spChg chg="mod ord">
          <ac:chgData name="FONG, Chi Ngam" userId="54a3772e-3226-407b-a96e-2351995316df" providerId="ADAL" clId="{A2A11037-A349-4718-8600-36EDC6EC2B30}" dt="2026-09-01T02:51:02.008" v="2265" actId="700"/>
          <ac:spMkLst>
            <pc:docMk/>
            <pc:sldMk cId="1103646781" sldId="362"/>
            <ac:spMk id="5" creationId="{E424F390-7512-C8EE-A22F-52EBD5EC69CB}"/>
          </ac:spMkLst>
        </pc:spChg>
        <pc:spChg chg="mod ord">
          <ac:chgData name="FONG, Chi Ngam" userId="54a3772e-3226-407b-a96e-2351995316df" providerId="ADAL" clId="{A2A11037-A349-4718-8600-36EDC6EC2B30}" dt="2026-09-01T02:51:02.008" v="2265" actId="700"/>
          <ac:spMkLst>
            <pc:docMk/>
            <pc:sldMk cId="1103646781" sldId="362"/>
            <ac:spMk id="6" creationId="{41B8E0BE-34BB-D6A3-DF25-69A35B6AFBA1}"/>
          </ac:spMkLst>
        </pc:spChg>
        <pc:picChg chg="add mod">
          <ac:chgData name="FONG, Chi Ngam" userId="54a3772e-3226-407b-a96e-2351995316df" providerId="ADAL" clId="{A2A11037-A349-4718-8600-36EDC6EC2B30}" dt="2026-09-01T03:48:24.227" v="3422" actId="1076"/>
          <ac:picMkLst>
            <pc:docMk/>
            <pc:sldMk cId="1103646781" sldId="362"/>
            <ac:picMk id="8" creationId="{E1FDA421-0B53-5078-F4B1-9E855BA62783}"/>
          </ac:picMkLst>
        </pc:picChg>
        <pc:picChg chg="add mod">
          <ac:chgData name="FONG, Chi Ngam" userId="54a3772e-3226-407b-a96e-2351995316df" providerId="ADAL" clId="{A2A11037-A349-4718-8600-36EDC6EC2B30}" dt="2026-09-01T03:48:16.397" v="3418" actId="1076"/>
          <ac:picMkLst>
            <pc:docMk/>
            <pc:sldMk cId="1103646781" sldId="362"/>
            <ac:picMk id="10" creationId="{75E0D7FD-102F-6E78-D2AD-A23C139C71FC}"/>
          </ac:picMkLst>
        </pc:picChg>
      </pc:sldChg>
      <pc:sldChg chg="modSp mod chgLayout">
        <pc:chgData name="FONG, Chi Ngam" userId="54a3772e-3226-407b-a96e-2351995316df" providerId="ADAL" clId="{A2A11037-A349-4718-8600-36EDC6EC2B30}" dt="2026-09-01T03:48:40.243" v="3427" actId="1076"/>
        <pc:sldMkLst>
          <pc:docMk/>
          <pc:sldMk cId="2591814435" sldId="363"/>
        </pc:sldMkLst>
        <pc:spChg chg="mod ord">
          <ac:chgData name="FONG, Chi Ngam" userId="54a3772e-3226-407b-a96e-2351995316df" providerId="ADAL" clId="{A2A11037-A349-4718-8600-36EDC6EC2B30}" dt="2026-09-01T02:50:55.711" v="2264" actId="700"/>
          <ac:spMkLst>
            <pc:docMk/>
            <pc:sldMk cId="2591814435" sldId="363"/>
            <ac:spMk id="2" creationId="{8A2C1566-9F8F-DC6A-6661-5A9648F531A5}"/>
          </ac:spMkLst>
        </pc:spChg>
        <pc:spChg chg="mod ord">
          <ac:chgData name="FONG, Chi Ngam" userId="54a3772e-3226-407b-a96e-2351995316df" providerId="ADAL" clId="{A2A11037-A349-4718-8600-36EDC6EC2B30}" dt="2026-09-01T02:50:55.711" v="2264" actId="700"/>
          <ac:spMkLst>
            <pc:docMk/>
            <pc:sldMk cId="2591814435" sldId="363"/>
            <ac:spMk id="3" creationId="{0BCA355D-A97A-D83E-3778-3EC5D67A9494}"/>
          </ac:spMkLst>
        </pc:spChg>
        <pc:spChg chg="mod ord">
          <ac:chgData name="FONG, Chi Ngam" userId="54a3772e-3226-407b-a96e-2351995316df" providerId="ADAL" clId="{A2A11037-A349-4718-8600-36EDC6EC2B30}" dt="2026-09-01T02:50:55.711" v="2264" actId="700"/>
          <ac:spMkLst>
            <pc:docMk/>
            <pc:sldMk cId="2591814435" sldId="363"/>
            <ac:spMk id="4" creationId="{FD2F91A8-F86C-AB39-AB25-4E50148B9ECD}"/>
          </ac:spMkLst>
        </pc:spChg>
        <pc:spChg chg="mod ord">
          <ac:chgData name="FONG, Chi Ngam" userId="54a3772e-3226-407b-a96e-2351995316df" providerId="ADAL" clId="{A2A11037-A349-4718-8600-36EDC6EC2B30}" dt="2026-09-01T02:50:55.711" v="2264" actId="700"/>
          <ac:spMkLst>
            <pc:docMk/>
            <pc:sldMk cId="2591814435" sldId="363"/>
            <ac:spMk id="5" creationId="{13D02714-A809-0242-EDB9-DF9B1658503B}"/>
          </ac:spMkLst>
        </pc:spChg>
        <pc:spChg chg="mod ord">
          <ac:chgData name="FONG, Chi Ngam" userId="54a3772e-3226-407b-a96e-2351995316df" providerId="ADAL" clId="{A2A11037-A349-4718-8600-36EDC6EC2B30}" dt="2026-09-01T02:50:55.711" v="2264" actId="700"/>
          <ac:spMkLst>
            <pc:docMk/>
            <pc:sldMk cId="2591814435" sldId="363"/>
            <ac:spMk id="6" creationId="{30553E63-C778-5C13-3F15-1DB326DB462F}"/>
          </ac:spMkLst>
        </pc:spChg>
        <pc:picChg chg="mod">
          <ac:chgData name="FONG, Chi Ngam" userId="54a3772e-3226-407b-a96e-2351995316df" providerId="ADAL" clId="{A2A11037-A349-4718-8600-36EDC6EC2B30}" dt="2026-09-01T03:48:40.243" v="3427" actId="1076"/>
          <ac:picMkLst>
            <pc:docMk/>
            <pc:sldMk cId="2591814435" sldId="363"/>
            <ac:picMk id="8" creationId="{87035016-F80F-F066-A25E-D3EA3A1C8701}"/>
          </ac:picMkLst>
        </pc:picChg>
      </pc:sldChg>
      <pc:sldChg chg="addSp delSp modSp mod modClrScheme chgLayout">
        <pc:chgData name="FONG, Chi Ngam" userId="54a3772e-3226-407b-a96e-2351995316df" providerId="ADAL" clId="{A2A11037-A349-4718-8600-36EDC6EC2B30}" dt="2026-09-01T03:45:53.848" v="3367" actId="1076"/>
        <pc:sldMkLst>
          <pc:docMk/>
          <pc:sldMk cId="2174322679" sldId="364"/>
        </pc:sldMkLst>
        <pc:spChg chg="del mod ord">
          <ac:chgData name="FONG, Chi Ngam" userId="54a3772e-3226-407b-a96e-2351995316df" providerId="ADAL" clId="{A2A11037-A349-4718-8600-36EDC6EC2B30}" dt="2026-08-31T20:01:52.535" v="2171" actId="700"/>
          <ac:spMkLst>
            <pc:docMk/>
            <pc:sldMk cId="2174322679" sldId="364"/>
            <ac:spMk id="2" creationId="{9A65B36A-4441-C774-2B31-C64594DEDA4B}"/>
          </ac:spMkLst>
        </pc:spChg>
        <pc:spChg chg="del mod ord">
          <ac:chgData name="FONG, Chi Ngam" userId="54a3772e-3226-407b-a96e-2351995316df" providerId="ADAL" clId="{A2A11037-A349-4718-8600-36EDC6EC2B30}" dt="2026-08-31T20:01:52.535" v="2171" actId="700"/>
          <ac:spMkLst>
            <pc:docMk/>
            <pc:sldMk cId="2174322679" sldId="364"/>
            <ac:spMk id="3" creationId="{13E41529-74F9-9020-26C5-C84B8838DCA7}"/>
          </ac:spMkLst>
        </pc:spChg>
        <pc:spChg chg="mod ord">
          <ac:chgData name="FONG, Chi Ngam" userId="54a3772e-3226-407b-a96e-2351995316df" providerId="ADAL" clId="{A2A11037-A349-4718-8600-36EDC6EC2B30}" dt="2026-09-01T03:45:43.071" v="3361" actId="14100"/>
          <ac:spMkLst>
            <pc:docMk/>
            <pc:sldMk cId="2174322679" sldId="364"/>
            <ac:spMk id="4" creationId="{298AD306-D5A7-506D-4C52-EC4A52D26DD2}"/>
          </ac:spMkLst>
        </pc:spChg>
        <pc:spChg chg="del">
          <ac:chgData name="FONG, Chi Ngam" userId="54a3772e-3226-407b-a96e-2351995316df" providerId="ADAL" clId="{A2A11037-A349-4718-8600-36EDC6EC2B30}" dt="2026-08-31T20:01:52.535" v="2171" actId="700"/>
          <ac:spMkLst>
            <pc:docMk/>
            <pc:sldMk cId="2174322679" sldId="364"/>
            <ac:spMk id="4" creationId="{E2C759F0-C337-8E7A-0733-9C20071EAF85}"/>
          </ac:spMkLst>
        </pc:spChg>
        <pc:spChg chg="mod ord">
          <ac:chgData name="FONG, Chi Ngam" userId="54a3772e-3226-407b-a96e-2351995316df" providerId="ADAL" clId="{A2A11037-A349-4718-8600-36EDC6EC2B30}" dt="2026-09-01T02:51:18.334" v="2269" actId="700"/>
          <ac:spMkLst>
            <pc:docMk/>
            <pc:sldMk cId="2174322679" sldId="364"/>
            <ac:spMk id="5" creationId="{AD1FB008-5A32-615F-CC1C-D9619FC969D2}"/>
          </ac:spMkLst>
        </pc:spChg>
        <pc:spChg chg="mod ord">
          <ac:chgData name="FONG, Chi Ngam" userId="54a3772e-3226-407b-a96e-2351995316df" providerId="ADAL" clId="{A2A11037-A349-4718-8600-36EDC6EC2B30}" dt="2026-09-01T02:51:18.334" v="2269" actId="700"/>
          <ac:spMkLst>
            <pc:docMk/>
            <pc:sldMk cId="2174322679" sldId="364"/>
            <ac:spMk id="6" creationId="{244B22BF-5286-8B5C-754C-94E75C27B684}"/>
          </ac:spMkLst>
        </pc:spChg>
        <pc:spChg chg="mod ord">
          <ac:chgData name="FONG, Chi Ngam" userId="54a3772e-3226-407b-a96e-2351995316df" providerId="ADAL" clId="{A2A11037-A349-4718-8600-36EDC6EC2B30}" dt="2026-09-01T02:51:18.334" v="2269" actId="700"/>
          <ac:spMkLst>
            <pc:docMk/>
            <pc:sldMk cId="2174322679" sldId="364"/>
            <ac:spMk id="7" creationId="{A68F2863-5A44-E717-AE6B-D333CC24A121}"/>
          </ac:spMkLst>
        </pc:spChg>
        <pc:spChg chg="add mod ord">
          <ac:chgData name="FONG, Chi Ngam" userId="54a3772e-3226-407b-a96e-2351995316df" providerId="ADAL" clId="{A2A11037-A349-4718-8600-36EDC6EC2B30}" dt="2026-09-01T03:00:53.454" v="2492" actId="27636"/>
          <ac:spMkLst>
            <pc:docMk/>
            <pc:sldMk cId="2174322679" sldId="364"/>
            <ac:spMk id="8" creationId="{B941A98B-6C48-3E14-4A91-357387258276}"/>
          </ac:spMkLst>
        </pc:spChg>
        <pc:spChg chg="add mod ord">
          <ac:chgData name="FONG, Chi Ngam" userId="54a3772e-3226-407b-a96e-2351995316df" providerId="ADAL" clId="{A2A11037-A349-4718-8600-36EDC6EC2B30}" dt="2026-08-31T20:01:52.535" v="2171" actId="700"/>
          <ac:spMkLst>
            <pc:docMk/>
            <pc:sldMk cId="2174322679" sldId="364"/>
            <ac:spMk id="9" creationId="{F894808C-E6C0-6232-16FB-803360806C18}"/>
          </ac:spMkLst>
        </pc:spChg>
        <pc:picChg chg="mod">
          <ac:chgData name="FONG, Chi Ngam" userId="54a3772e-3226-407b-a96e-2351995316df" providerId="ADAL" clId="{A2A11037-A349-4718-8600-36EDC6EC2B30}" dt="2026-09-01T03:45:47.642" v="3364" actId="1076"/>
          <ac:picMkLst>
            <pc:docMk/>
            <pc:sldMk cId="2174322679" sldId="364"/>
            <ac:picMk id="10" creationId="{19F2CBAF-F831-446B-88D1-3EA541AF7D3B}"/>
          </ac:picMkLst>
        </pc:picChg>
        <pc:picChg chg="mod">
          <ac:chgData name="FONG, Chi Ngam" userId="54a3772e-3226-407b-a96e-2351995316df" providerId="ADAL" clId="{A2A11037-A349-4718-8600-36EDC6EC2B30}" dt="2026-09-01T03:45:53.848" v="3367" actId="1076"/>
          <ac:picMkLst>
            <pc:docMk/>
            <pc:sldMk cId="2174322679" sldId="364"/>
            <ac:picMk id="11" creationId="{BE1C1C46-9AE3-5F66-2A69-F3CC46A7CE6C}"/>
          </ac:picMkLst>
        </pc:picChg>
      </pc:sldChg>
      <pc:sldChg chg="delSp modSp mod chgLayout">
        <pc:chgData name="FONG, Chi Ngam" userId="54a3772e-3226-407b-a96e-2351995316df" providerId="ADAL" clId="{A2A11037-A349-4718-8600-36EDC6EC2B30}" dt="2026-09-01T03:46:38.184" v="3389" actId="1038"/>
        <pc:sldMkLst>
          <pc:docMk/>
          <pc:sldMk cId="2329877997" sldId="365"/>
        </pc:sldMkLst>
        <pc:spChg chg="mod ord">
          <ac:chgData name="FONG, Chi Ngam" userId="54a3772e-3226-407b-a96e-2351995316df" providerId="ADAL" clId="{A2A11037-A349-4718-8600-36EDC6EC2B30}" dt="2026-09-01T02:51:24.793" v="2271" actId="700"/>
          <ac:spMkLst>
            <pc:docMk/>
            <pc:sldMk cId="2329877997" sldId="365"/>
            <ac:spMk id="2" creationId="{E843F054-E82D-CBD0-A98E-B693FA01018E}"/>
          </ac:spMkLst>
        </pc:spChg>
        <pc:spChg chg="mod ord">
          <ac:chgData name="FONG, Chi Ngam" userId="54a3772e-3226-407b-a96e-2351995316df" providerId="ADAL" clId="{A2A11037-A349-4718-8600-36EDC6EC2B30}" dt="2026-09-01T02:51:27.421" v="2272" actId="20577"/>
          <ac:spMkLst>
            <pc:docMk/>
            <pc:sldMk cId="2329877997" sldId="365"/>
            <ac:spMk id="3" creationId="{BDC8A223-E4AA-2DC3-1E46-35763786C168}"/>
          </ac:spMkLst>
        </pc:spChg>
        <pc:spChg chg="mod ord">
          <ac:chgData name="FONG, Chi Ngam" userId="54a3772e-3226-407b-a96e-2351995316df" providerId="ADAL" clId="{A2A11037-A349-4718-8600-36EDC6EC2B30}" dt="2026-09-01T02:51:24.793" v="2271" actId="700"/>
          <ac:spMkLst>
            <pc:docMk/>
            <pc:sldMk cId="2329877997" sldId="365"/>
            <ac:spMk id="4" creationId="{236346E1-6AD3-E6D9-B0B5-868885C2D9E7}"/>
          </ac:spMkLst>
        </pc:spChg>
        <pc:spChg chg="mod ord">
          <ac:chgData name="FONG, Chi Ngam" userId="54a3772e-3226-407b-a96e-2351995316df" providerId="ADAL" clId="{A2A11037-A349-4718-8600-36EDC6EC2B30}" dt="2026-09-01T02:51:24.793" v="2271" actId="700"/>
          <ac:spMkLst>
            <pc:docMk/>
            <pc:sldMk cId="2329877997" sldId="365"/>
            <ac:spMk id="5" creationId="{2E357C5A-9BC8-666E-1067-4B9739816559}"/>
          </ac:spMkLst>
        </pc:spChg>
        <pc:spChg chg="mod ord">
          <ac:chgData name="FONG, Chi Ngam" userId="54a3772e-3226-407b-a96e-2351995316df" providerId="ADAL" clId="{A2A11037-A349-4718-8600-36EDC6EC2B30}" dt="2026-09-01T02:51:24.793" v="2271" actId="700"/>
          <ac:spMkLst>
            <pc:docMk/>
            <pc:sldMk cId="2329877997" sldId="365"/>
            <ac:spMk id="6" creationId="{9788E22F-0C41-44C0-6183-5105175312CA}"/>
          </ac:spMkLst>
        </pc:spChg>
        <pc:picChg chg="mod modCrop">
          <ac:chgData name="FONG, Chi Ngam" userId="54a3772e-3226-407b-a96e-2351995316df" providerId="ADAL" clId="{A2A11037-A349-4718-8600-36EDC6EC2B30}" dt="2026-09-01T03:46:38.184" v="3389" actId="1038"/>
          <ac:picMkLst>
            <pc:docMk/>
            <pc:sldMk cId="2329877997" sldId="365"/>
            <ac:picMk id="7" creationId="{07D07566-8A71-FD00-AD15-80FF1E95013D}"/>
          </ac:picMkLst>
        </pc:picChg>
        <pc:picChg chg="del mod">
          <ac:chgData name="FONG, Chi Ngam" userId="54a3772e-3226-407b-a96e-2351995316df" providerId="ADAL" clId="{A2A11037-A349-4718-8600-36EDC6EC2B30}" dt="2026-09-01T03:46:23.040" v="3375" actId="478"/>
          <ac:picMkLst>
            <pc:docMk/>
            <pc:sldMk cId="2329877997" sldId="365"/>
            <ac:picMk id="10" creationId="{095177A9-7B40-B79D-C5CE-F2F314D8516C}"/>
          </ac:picMkLst>
        </pc:picChg>
      </pc:sldChg>
      <pc:sldChg chg="modSp add mod modClrScheme chgLayout">
        <pc:chgData name="FONG, Chi Ngam" userId="54a3772e-3226-407b-a96e-2351995316df" providerId="ADAL" clId="{A2A11037-A349-4718-8600-36EDC6EC2B30}" dt="2026-09-01T03:06:48.796" v="2619" actId="20577"/>
        <pc:sldMkLst>
          <pc:docMk/>
          <pc:sldMk cId="3217736237" sldId="366"/>
        </pc:sldMkLst>
        <pc:spChg chg="mod ord">
          <ac:chgData name="FONG, Chi Ngam" userId="54a3772e-3226-407b-a96e-2351995316df" providerId="ADAL" clId="{A2A11037-A349-4718-8600-36EDC6EC2B30}" dt="2026-09-01T03:05:59.537" v="2588" actId="207"/>
          <ac:spMkLst>
            <pc:docMk/>
            <pc:sldMk cId="3217736237" sldId="366"/>
            <ac:spMk id="2" creationId="{5D7122AC-BAB4-7AC8-D2BD-98333DB5C551}"/>
          </ac:spMkLst>
        </pc:spChg>
        <pc:spChg chg="mod ord">
          <ac:chgData name="FONG, Chi Ngam" userId="54a3772e-3226-407b-a96e-2351995316df" providerId="ADAL" clId="{A2A11037-A349-4718-8600-36EDC6EC2B30}" dt="2026-09-01T03:06:48.796" v="2619" actId="20577"/>
          <ac:spMkLst>
            <pc:docMk/>
            <pc:sldMk cId="3217736237" sldId="366"/>
            <ac:spMk id="3" creationId="{0994CEAA-17CC-F069-7A0B-C637B3BA2901}"/>
          </ac:spMkLst>
        </pc:spChg>
        <pc:spChg chg="mod ord">
          <ac:chgData name="FONG, Chi Ngam" userId="54a3772e-3226-407b-a96e-2351995316df" providerId="ADAL" clId="{A2A11037-A349-4718-8600-36EDC6EC2B30}" dt="2026-09-01T03:05:01.681" v="2576" actId="700"/>
          <ac:spMkLst>
            <pc:docMk/>
            <pc:sldMk cId="3217736237" sldId="366"/>
            <ac:spMk id="4" creationId="{D19DA26E-726E-BB2C-4DFA-86B40AFE9998}"/>
          </ac:spMkLst>
        </pc:spChg>
        <pc:spChg chg="mod ord">
          <ac:chgData name="FONG, Chi Ngam" userId="54a3772e-3226-407b-a96e-2351995316df" providerId="ADAL" clId="{A2A11037-A349-4718-8600-36EDC6EC2B30}" dt="2026-09-01T03:05:01.681" v="2576" actId="700"/>
          <ac:spMkLst>
            <pc:docMk/>
            <pc:sldMk cId="3217736237" sldId="366"/>
            <ac:spMk id="5" creationId="{891B708B-1F6A-F041-EB10-F92B5D5EB2B4}"/>
          </ac:spMkLst>
        </pc:spChg>
        <pc:spChg chg="mod ord">
          <ac:chgData name="FONG, Chi Ngam" userId="54a3772e-3226-407b-a96e-2351995316df" providerId="ADAL" clId="{A2A11037-A349-4718-8600-36EDC6EC2B30}" dt="2026-09-01T03:05:01.681" v="2576" actId="700"/>
          <ac:spMkLst>
            <pc:docMk/>
            <pc:sldMk cId="3217736237" sldId="366"/>
            <ac:spMk id="6" creationId="{8D732894-5D24-EA2B-0C0C-C7A87D384FD7}"/>
          </ac:spMkLst>
        </pc:spChg>
        <pc:picChg chg="mod modCrop">
          <ac:chgData name="FONG, Chi Ngam" userId="54a3772e-3226-407b-a96e-2351995316df" providerId="ADAL" clId="{A2A11037-A349-4718-8600-36EDC6EC2B30}" dt="2026-09-01T03:06:22.183" v="2594" actId="1076"/>
          <ac:picMkLst>
            <pc:docMk/>
            <pc:sldMk cId="3217736237" sldId="366"/>
            <ac:picMk id="8" creationId="{C8265CE3-0751-6AFA-4A83-DF01694B72DB}"/>
          </ac:picMkLst>
        </pc:picChg>
      </pc:sldChg>
      <pc:sldMasterChg chg="modSp mod modSldLayout">
        <pc:chgData name="FONG, Chi Ngam" userId="54a3772e-3226-407b-a96e-2351995316df" providerId="ADAL" clId="{A2A11037-A349-4718-8600-36EDC6EC2B30}" dt="2026-09-01T02:47:08.163" v="2225"/>
        <pc:sldMasterMkLst>
          <pc:docMk/>
          <pc:sldMasterMk cId="2460954070" sldId="2147483660"/>
        </pc:sldMasterMkLst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asterMk cId="2460954070" sldId="2147483660"/>
            <ac:spMk id="2" creationId="{00000000-0000-0000-0000-000000000000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asterMk cId="2460954070" sldId="2147483660"/>
            <ac:spMk id="3" creationId="{00000000-0000-0000-0000-000000000000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asterMk cId="2460954070" sldId="2147483660"/>
            <ac:spMk id="4" creationId="{00000000-0000-0000-0000-000000000000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asterMk cId="2460954070" sldId="2147483660"/>
            <ac:spMk id="5" creationId="{00000000-0000-0000-0000-000000000000}"/>
          </ac:spMkLst>
        </pc:spChg>
        <pc:spChg chg="mod">
          <ac:chgData name="FONG, Chi Ngam" userId="54a3772e-3226-407b-a96e-2351995316df" providerId="ADAL" clId="{A2A11037-A349-4718-8600-36EDC6EC2B30}" dt="2026-09-01T02:47:08.163" v="2225"/>
          <ac:spMkLst>
            <pc:docMk/>
            <pc:sldMasterMk cId="2460954070" sldId="2147483660"/>
            <ac:spMk id="6" creationId="{00000000-0000-0000-0000-000000000000}"/>
          </ac:spMkLst>
        </pc:spChg>
        <pc:sldLayoutChg chg="modSp">
          <pc:chgData name="FONG, Chi Ngam" userId="54a3772e-3226-407b-a96e-2351995316df" providerId="ADAL" clId="{A2A11037-A349-4718-8600-36EDC6EC2B30}" dt="2026-09-01T02:47:08.163" v="2225"/>
          <pc:sldLayoutMkLst>
            <pc:docMk/>
            <pc:sldMasterMk cId="2460954070" sldId="2147483660"/>
            <pc:sldLayoutMk cId="2385387890" sldId="2147483661"/>
          </pc:sldLayoutMkLst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2385387890" sldId="2147483661"/>
              <ac:spMk id="2" creationId="{00000000-0000-0000-0000-000000000000}"/>
            </ac:spMkLst>
          </pc:spChg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2385387890" sldId="2147483661"/>
              <ac:spMk id="3" creationId="{00000000-0000-0000-0000-000000000000}"/>
            </ac:spMkLst>
          </pc:spChg>
        </pc:sldLayoutChg>
        <pc:sldLayoutChg chg="modSp">
          <pc:chgData name="FONG, Chi Ngam" userId="54a3772e-3226-407b-a96e-2351995316df" providerId="ADAL" clId="{A2A11037-A349-4718-8600-36EDC6EC2B30}" dt="2026-09-01T02:47:08.163" v="2225"/>
          <pc:sldLayoutMkLst>
            <pc:docMk/>
            <pc:sldMasterMk cId="2460954070" sldId="2147483660"/>
            <pc:sldLayoutMk cId="949138452" sldId="2147483662"/>
          </pc:sldLayoutMkLst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949138452" sldId="2147483662"/>
              <ac:spMk id="2" creationId="{00000000-0000-0000-0000-000000000000}"/>
            </ac:spMkLst>
          </pc:spChg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949138452" sldId="2147483662"/>
              <ac:spMk id="3" creationId="{00000000-0000-0000-0000-000000000000}"/>
            </ac:spMkLst>
          </pc:spChg>
        </pc:sldLayoutChg>
        <pc:sldLayoutChg chg="modSp">
          <pc:chgData name="FONG, Chi Ngam" userId="54a3772e-3226-407b-a96e-2351995316df" providerId="ADAL" clId="{A2A11037-A349-4718-8600-36EDC6EC2B30}" dt="2026-09-01T02:47:08.163" v="2225"/>
          <pc:sldLayoutMkLst>
            <pc:docMk/>
            <pc:sldMasterMk cId="2460954070" sldId="2147483660"/>
            <pc:sldLayoutMk cId="2591524520" sldId="2147483663"/>
          </pc:sldLayoutMkLst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2591524520" sldId="2147483663"/>
              <ac:spMk id="2" creationId="{00000000-0000-0000-0000-000000000000}"/>
            </ac:spMkLst>
          </pc:spChg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2591524520" sldId="2147483663"/>
              <ac:spMk id="3" creationId="{00000000-0000-0000-0000-000000000000}"/>
            </ac:spMkLst>
          </pc:spChg>
        </pc:sldLayoutChg>
        <pc:sldLayoutChg chg="modSp">
          <pc:chgData name="FONG, Chi Ngam" userId="54a3772e-3226-407b-a96e-2351995316df" providerId="ADAL" clId="{A2A11037-A349-4718-8600-36EDC6EC2B30}" dt="2026-09-01T02:47:08.163" v="2225"/>
          <pc:sldLayoutMkLst>
            <pc:docMk/>
            <pc:sldMasterMk cId="2460954070" sldId="2147483660"/>
            <pc:sldLayoutMk cId="1203092039" sldId="2147483664"/>
          </pc:sldLayoutMkLst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1203092039" sldId="2147483664"/>
              <ac:spMk id="3" creationId="{00000000-0000-0000-0000-000000000000}"/>
            </ac:spMkLst>
          </pc:spChg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1203092039" sldId="2147483664"/>
              <ac:spMk id="4" creationId="{00000000-0000-0000-0000-000000000000}"/>
            </ac:spMkLst>
          </pc:spChg>
        </pc:sldLayoutChg>
        <pc:sldLayoutChg chg="modSp">
          <pc:chgData name="FONG, Chi Ngam" userId="54a3772e-3226-407b-a96e-2351995316df" providerId="ADAL" clId="{A2A11037-A349-4718-8600-36EDC6EC2B30}" dt="2026-09-01T02:47:08.163" v="2225"/>
          <pc:sldLayoutMkLst>
            <pc:docMk/>
            <pc:sldMasterMk cId="2460954070" sldId="2147483660"/>
            <pc:sldLayoutMk cId="3733172339" sldId="2147483665"/>
          </pc:sldLayoutMkLst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3733172339" sldId="2147483665"/>
              <ac:spMk id="2" creationId="{00000000-0000-0000-0000-000000000000}"/>
            </ac:spMkLst>
          </pc:spChg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3733172339" sldId="2147483665"/>
              <ac:spMk id="3" creationId="{00000000-0000-0000-0000-000000000000}"/>
            </ac:spMkLst>
          </pc:spChg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3733172339" sldId="2147483665"/>
              <ac:spMk id="4" creationId="{00000000-0000-0000-0000-000000000000}"/>
            </ac:spMkLst>
          </pc:spChg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3733172339" sldId="2147483665"/>
              <ac:spMk id="5" creationId="{00000000-0000-0000-0000-000000000000}"/>
            </ac:spMkLst>
          </pc:spChg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3733172339" sldId="2147483665"/>
              <ac:spMk id="6" creationId="{00000000-0000-0000-0000-000000000000}"/>
            </ac:spMkLst>
          </pc:spChg>
        </pc:sldLayoutChg>
        <pc:sldLayoutChg chg="modSp">
          <pc:chgData name="FONG, Chi Ngam" userId="54a3772e-3226-407b-a96e-2351995316df" providerId="ADAL" clId="{A2A11037-A349-4718-8600-36EDC6EC2B30}" dt="2026-09-01T02:47:08.163" v="2225"/>
          <pc:sldLayoutMkLst>
            <pc:docMk/>
            <pc:sldMasterMk cId="2460954070" sldId="2147483660"/>
            <pc:sldLayoutMk cId="3171841454" sldId="2147483668"/>
          </pc:sldLayoutMkLst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3171841454" sldId="2147483668"/>
              <ac:spMk id="2" creationId="{00000000-0000-0000-0000-000000000000}"/>
            </ac:spMkLst>
          </pc:spChg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3171841454" sldId="2147483668"/>
              <ac:spMk id="3" creationId="{00000000-0000-0000-0000-000000000000}"/>
            </ac:spMkLst>
          </pc:spChg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3171841454" sldId="2147483668"/>
              <ac:spMk id="4" creationId="{00000000-0000-0000-0000-000000000000}"/>
            </ac:spMkLst>
          </pc:spChg>
        </pc:sldLayoutChg>
        <pc:sldLayoutChg chg="modSp">
          <pc:chgData name="FONG, Chi Ngam" userId="54a3772e-3226-407b-a96e-2351995316df" providerId="ADAL" clId="{A2A11037-A349-4718-8600-36EDC6EC2B30}" dt="2026-09-01T02:47:08.163" v="2225"/>
          <pc:sldLayoutMkLst>
            <pc:docMk/>
            <pc:sldMasterMk cId="2460954070" sldId="2147483660"/>
            <pc:sldLayoutMk cId="1718958274" sldId="2147483669"/>
          </pc:sldLayoutMkLst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1718958274" sldId="2147483669"/>
              <ac:spMk id="2" creationId="{00000000-0000-0000-0000-000000000000}"/>
            </ac:spMkLst>
          </pc:spChg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1718958274" sldId="2147483669"/>
              <ac:spMk id="3" creationId="{00000000-0000-0000-0000-000000000000}"/>
            </ac:spMkLst>
          </pc:spChg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1718958274" sldId="2147483669"/>
              <ac:spMk id="4" creationId="{00000000-0000-0000-0000-000000000000}"/>
            </ac:spMkLst>
          </pc:spChg>
        </pc:sldLayoutChg>
        <pc:sldLayoutChg chg="modSp">
          <pc:chgData name="FONG, Chi Ngam" userId="54a3772e-3226-407b-a96e-2351995316df" providerId="ADAL" clId="{A2A11037-A349-4718-8600-36EDC6EC2B30}" dt="2026-09-01T02:47:08.163" v="2225"/>
          <pc:sldLayoutMkLst>
            <pc:docMk/>
            <pc:sldMasterMk cId="2460954070" sldId="2147483660"/>
            <pc:sldLayoutMk cId="3479445657" sldId="2147483671"/>
          </pc:sldLayoutMkLst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3479445657" sldId="2147483671"/>
              <ac:spMk id="2" creationId="{00000000-0000-0000-0000-000000000000}"/>
            </ac:spMkLst>
          </pc:spChg>
          <pc:spChg chg="mod">
            <ac:chgData name="FONG, Chi Ngam" userId="54a3772e-3226-407b-a96e-2351995316df" providerId="ADAL" clId="{A2A11037-A349-4718-8600-36EDC6EC2B30}" dt="2026-09-01T02:47:08.163" v="2225"/>
            <ac:spMkLst>
              <pc:docMk/>
              <pc:sldMasterMk cId="2460954070" sldId="2147483660"/>
              <pc:sldLayoutMk cId="3479445657" sldId="2147483671"/>
              <ac:spMk id="3" creationId="{00000000-0000-0000-0000-000000000000}"/>
            </ac:spMkLst>
          </pc:spChg>
        </pc:sldLayoutChg>
      </pc:sldMasterChg>
      <pc:sldMasterChg chg="modSp mod modSldLayout">
        <pc:chgData name="FONG, Chi Ngam" userId="54a3772e-3226-407b-a96e-2351995316df" providerId="ADAL" clId="{A2A11037-A349-4718-8600-36EDC6EC2B30}" dt="2026-09-01T03:50:31.161" v="3454" actId="1035"/>
        <pc:sldMasterMkLst>
          <pc:docMk/>
          <pc:sldMasterMk cId="19874467" sldId="2147483672"/>
        </pc:sldMasterMkLst>
        <pc:spChg chg="mod">
          <ac:chgData name="FONG, Chi Ngam" userId="54a3772e-3226-407b-a96e-2351995316df" providerId="ADAL" clId="{A2A11037-A349-4718-8600-36EDC6EC2B30}" dt="2026-09-01T02:47:27.514" v="2239" actId="113"/>
          <ac:spMkLst>
            <pc:docMk/>
            <pc:sldMasterMk cId="19874467" sldId="2147483672"/>
            <ac:spMk id="2" creationId="{00000000-0000-0000-0000-000000000000}"/>
          </ac:spMkLst>
        </pc:spChg>
        <pc:spChg chg="mod">
          <ac:chgData name="FONG, Chi Ngam" userId="54a3772e-3226-407b-a96e-2351995316df" providerId="ADAL" clId="{A2A11037-A349-4718-8600-36EDC6EC2B30}" dt="2026-09-01T03:50:31.161" v="3454" actId="1035"/>
          <ac:spMkLst>
            <pc:docMk/>
            <pc:sldMasterMk cId="19874467" sldId="2147483672"/>
            <ac:spMk id="4" creationId="{00000000-0000-0000-0000-000000000000}"/>
          </ac:spMkLst>
        </pc:spChg>
        <pc:spChg chg="mod">
          <ac:chgData name="FONG, Chi Ngam" userId="54a3772e-3226-407b-a96e-2351995316df" providerId="ADAL" clId="{A2A11037-A349-4718-8600-36EDC6EC2B30}" dt="2026-09-01T03:50:31.161" v="3454" actId="1035"/>
          <ac:spMkLst>
            <pc:docMk/>
            <pc:sldMasterMk cId="19874467" sldId="2147483672"/>
            <ac:spMk id="5" creationId="{00000000-0000-0000-0000-000000000000}"/>
          </ac:spMkLst>
        </pc:spChg>
        <pc:spChg chg="mod">
          <ac:chgData name="FONG, Chi Ngam" userId="54a3772e-3226-407b-a96e-2351995316df" providerId="ADAL" clId="{A2A11037-A349-4718-8600-36EDC6EC2B30}" dt="2026-09-01T03:50:31.161" v="3454" actId="1035"/>
          <ac:spMkLst>
            <pc:docMk/>
            <pc:sldMasterMk cId="19874467" sldId="2147483672"/>
            <ac:spMk id="6" creationId="{00000000-0000-0000-0000-000000000000}"/>
          </ac:spMkLst>
        </pc:spChg>
        <pc:sldLayoutChg chg="modSp mod">
          <pc:chgData name="FONG, Chi Ngam" userId="54a3772e-3226-407b-a96e-2351995316df" providerId="ADAL" clId="{A2A11037-A349-4718-8600-36EDC6EC2B30}" dt="2026-09-01T03:02:41.770" v="2526" actId="14100"/>
          <pc:sldLayoutMkLst>
            <pc:docMk/>
            <pc:sldMasterMk cId="19874467" sldId="2147483672"/>
            <pc:sldLayoutMk cId="1592456440" sldId="2147483674"/>
          </pc:sldLayoutMkLst>
          <pc:spChg chg="mod">
            <ac:chgData name="FONG, Chi Ngam" userId="54a3772e-3226-407b-a96e-2351995316df" providerId="ADAL" clId="{A2A11037-A349-4718-8600-36EDC6EC2B30}" dt="2026-09-01T03:02:36.928" v="2525" actId="14100"/>
            <ac:spMkLst>
              <pc:docMk/>
              <pc:sldMasterMk cId="19874467" sldId="2147483672"/>
              <pc:sldLayoutMk cId="1592456440" sldId="2147483674"/>
              <ac:spMk id="2" creationId="{00000000-0000-0000-0000-000000000000}"/>
            </ac:spMkLst>
          </pc:spChg>
          <pc:spChg chg="mod">
            <ac:chgData name="FONG, Chi Ngam" userId="54a3772e-3226-407b-a96e-2351995316df" providerId="ADAL" clId="{A2A11037-A349-4718-8600-36EDC6EC2B30}" dt="2026-09-01T03:02:41.770" v="2526" actId="14100"/>
            <ac:spMkLst>
              <pc:docMk/>
              <pc:sldMasterMk cId="19874467" sldId="2147483672"/>
              <pc:sldLayoutMk cId="1592456440" sldId="2147483674"/>
              <ac:spMk id="3" creationId="{00000000-0000-0000-0000-000000000000}"/>
            </ac:spMkLst>
          </pc:spChg>
        </pc:sldLayoutChg>
      </pc:sldMasterChg>
      <pc:sldMasterChg chg="modSp">
        <pc:chgData name="FONG, Chi Ngam" userId="54a3772e-3226-407b-a96e-2351995316df" providerId="ADAL" clId="{A2A11037-A349-4718-8600-36EDC6EC2B30}" dt="2026-09-01T02:45:51.604" v="2222" actId="113"/>
        <pc:sldMasterMkLst>
          <pc:docMk/>
          <pc:sldMasterMk cId="1229289079" sldId="2147483672"/>
        </pc:sldMasterMkLst>
        <pc:spChg chg="mod">
          <ac:chgData name="FONG, Chi Ngam" userId="54a3772e-3226-407b-a96e-2351995316df" providerId="ADAL" clId="{A2A11037-A349-4718-8600-36EDC6EC2B30}" dt="2026-09-01T02:45:51.604" v="2222" actId="113"/>
          <ac:spMkLst>
            <pc:docMk/>
            <pc:sldMasterMk cId="1229289079" sldId="2147483672"/>
            <ac:spMk id="2" creationId="{00000000-0000-0000-0000-000000000000}"/>
          </ac:spMkLst>
        </pc:sp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#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1893F4-BDD0-4C6F-87C6-AB181B3B8890}" type="doc">
      <dgm:prSet loTypeId="urn:microsoft.com/office/officeart/2005/8/layout/process1" loCatId="process" qsTypeId="urn:microsoft.com/office/officeart/2005/8/quickstyle/simple1#1" qsCatId="simple" csTypeId="urn:microsoft.com/office/officeart/2005/8/colors/accent0_1#1" csCatId="mainScheme" phldr="1"/>
      <dgm:spPr/>
      <dgm:t>
        <a:bodyPr/>
        <a:lstStyle/>
        <a:p>
          <a:endParaRPr lang="en-US"/>
        </a:p>
      </dgm:t>
    </dgm:pt>
    <dgm:pt modelId="{2D77DA3E-B38B-4ACC-AA9D-5ABCC62B607A}">
      <dgm:prSet phldrT="[Text]" phldr="0"/>
      <dgm:spPr/>
      <dgm:t>
        <a:bodyPr/>
        <a:lstStyle/>
        <a:p>
          <a:pPr rtl="0"/>
          <a:r>
            <a:rPr lang="en-US">
              <a:latin typeface="Aptos Display" panose="020F0302020204030204"/>
            </a:rPr>
            <a:t>Galactic Cosmic Ray</a:t>
          </a:r>
        </a:p>
      </dgm:t>
    </dgm:pt>
    <dgm:pt modelId="{FFA5791D-BB03-44A9-BC3E-60F8B8263718}" type="parTrans" cxnId="{4D8B11EE-A12B-4E60-9FFE-358A958099DD}">
      <dgm:prSet/>
      <dgm:spPr/>
      <dgm:t>
        <a:bodyPr/>
        <a:lstStyle/>
        <a:p>
          <a:endParaRPr lang="en-HK"/>
        </a:p>
      </dgm:t>
    </dgm:pt>
    <dgm:pt modelId="{968C0D0B-E3EE-489A-9616-F66FEF2A98A7}" type="sibTrans" cxnId="{4D8B11EE-A12B-4E60-9FFE-358A958099DD}">
      <dgm:prSet/>
      <dgm:spPr/>
      <dgm:t>
        <a:bodyPr/>
        <a:lstStyle/>
        <a:p>
          <a:endParaRPr lang="en-US"/>
        </a:p>
      </dgm:t>
    </dgm:pt>
    <dgm:pt modelId="{FE387375-9540-4F37-9209-B0788DBBE06A}">
      <dgm:prSet phldrT="[Text]" phldr="0"/>
      <dgm:spPr/>
      <dgm:t>
        <a:bodyPr/>
        <a:lstStyle/>
        <a:p>
          <a:pPr rtl="0"/>
          <a:r>
            <a:rPr lang="en-US">
              <a:latin typeface="Aptos Display" panose="020F0302020204030204"/>
            </a:rPr>
            <a:t>Gamma Ray</a:t>
          </a:r>
          <a:endParaRPr lang="en-US"/>
        </a:p>
      </dgm:t>
    </dgm:pt>
    <dgm:pt modelId="{00D666CD-5BB1-4D93-A88C-C283F3960D07}" type="parTrans" cxnId="{9CF94AEB-EEA4-4059-B858-2FC347F9D021}">
      <dgm:prSet/>
      <dgm:spPr/>
      <dgm:t>
        <a:bodyPr/>
        <a:lstStyle/>
        <a:p>
          <a:endParaRPr lang="en-HK"/>
        </a:p>
      </dgm:t>
    </dgm:pt>
    <dgm:pt modelId="{A4758336-13B9-4E4E-A569-A0781C1561B9}" type="sibTrans" cxnId="{9CF94AEB-EEA4-4059-B858-2FC347F9D021}">
      <dgm:prSet/>
      <dgm:spPr/>
      <dgm:t>
        <a:bodyPr/>
        <a:lstStyle/>
        <a:p>
          <a:endParaRPr lang="en-HK"/>
        </a:p>
      </dgm:t>
    </dgm:pt>
    <dgm:pt modelId="{E536B77C-2E35-4098-947B-F688FF099E5B}">
      <dgm:prSet phldr="0"/>
      <dgm:spPr/>
      <dgm:t>
        <a:bodyPr/>
        <a:lstStyle/>
        <a:p>
          <a:pPr rtl="0"/>
          <a:r>
            <a:rPr lang="en-US">
              <a:latin typeface="Aptos Display" panose="020F0302020204030204"/>
            </a:rPr>
            <a:t>Photosphere</a:t>
          </a:r>
          <a:endParaRPr lang="en-US"/>
        </a:p>
      </dgm:t>
    </dgm:pt>
    <dgm:pt modelId="{C32E2267-FA41-4A68-AA05-841FD50BF551}" type="parTrans" cxnId="{27715DEB-3D65-47BD-B964-D334FC9B5BD8}">
      <dgm:prSet/>
      <dgm:spPr/>
      <dgm:t>
        <a:bodyPr/>
        <a:lstStyle/>
        <a:p>
          <a:endParaRPr lang="en-HK"/>
        </a:p>
      </dgm:t>
    </dgm:pt>
    <dgm:pt modelId="{A30AC791-33FB-4587-80F1-1B553C797A7B}" type="sibTrans" cxnId="{27715DEB-3D65-47BD-B964-D334FC9B5BD8}">
      <dgm:prSet/>
      <dgm:spPr/>
      <dgm:t>
        <a:bodyPr/>
        <a:lstStyle/>
        <a:p>
          <a:endParaRPr lang="en-US"/>
        </a:p>
      </dgm:t>
    </dgm:pt>
    <dgm:pt modelId="{E1F1CEF3-3F03-48A2-89EF-3D5FE4CAA007}">
      <dgm:prSet phldr="0"/>
      <dgm:spPr/>
      <dgm:t>
        <a:bodyPr/>
        <a:lstStyle/>
        <a:p>
          <a:pPr rtl="0"/>
          <a:r>
            <a:rPr lang="en-US">
              <a:latin typeface="Aptos Display" panose="020F0302020204030204"/>
            </a:rPr>
            <a:t>Inter-planetary Space </a:t>
          </a:r>
        </a:p>
      </dgm:t>
    </dgm:pt>
    <dgm:pt modelId="{CE21D0DA-686A-4B57-9490-E05BB1D4790E}" type="parTrans" cxnId="{63DA8650-2361-46A9-8558-09462172A120}">
      <dgm:prSet/>
      <dgm:spPr/>
      <dgm:t>
        <a:bodyPr/>
        <a:lstStyle/>
        <a:p>
          <a:endParaRPr lang="en-HK"/>
        </a:p>
      </dgm:t>
    </dgm:pt>
    <dgm:pt modelId="{408F9898-2420-4464-979A-E44F8161FBC5}" type="sibTrans" cxnId="{63DA8650-2361-46A9-8558-09462172A120}">
      <dgm:prSet/>
      <dgm:spPr/>
      <dgm:t>
        <a:bodyPr/>
        <a:lstStyle/>
        <a:p>
          <a:endParaRPr lang="en-US"/>
        </a:p>
      </dgm:t>
    </dgm:pt>
    <dgm:pt modelId="{852F2A48-2AAD-44FF-A33A-918ACE7EFF2A}">
      <dgm:prSet phldr="0"/>
      <dgm:spPr/>
      <dgm:t>
        <a:bodyPr/>
        <a:lstStyle/>
        <a:p>
          <a:pPr rtl="0"/>
          <a:r>
            <a:rPr lang="en-US">
              <a:latin typeface="Aptos Display" panose="020F0302020204030204"/>
            </a:rPr>
            <a:t>Field in the Sun </a:t>
          </a:r>
        </a:p>
      </dgm:t>
    </dgm:pt>
    <dgm:pt modelId="{8A30BF59-0186-4E5E-8B82-E88B31B93A88}" type="parTrans" cxnId="{1E1BC6C6-7E6C-4A4D-8F09-56AC2ADB18F5}">
      <dgm:prSet/>
      <dgm:spPr/>
      <dgm:t>
        <a:bodyPr/>
        <a:lstStyle/>
        <a:p>
          <a:endParaRPr lang="en-HK"/>
        </a:p>
      </dgm:t>
    </dgm:pt>
    <dgm:pt modelId="{C60616E0-D824-466D-B2FB-8FDB35E4F791}" type="sibTrans" cxnId="{1E1BC6C6-7E6C-4A4D-8F09-56AC2ADB18F5}">
      <dgm:prSet/>
      <dgm:spPr/>
      <dgm:t>
        <a:bodyPr/>
        <a:lstStyle/>
        <a:p>
          <a:endParaRPr lang="en-US"/>
        </a:p>
      </dgm:t>
    </dgm:pt>
    <dgm:pt modelId="{0C6C9E72-1F91-4084-A50F-E0B00A1CC888}">
      <dgm:prSet phldr="0"/>
      <dgm:spPr>
        <a:ln w="38100">
          <a:solidFill>
            <a:srgbClr val="FF0000"/>
          </a:solidFill>
        </a:ln>
      </dgm:spPr>
      <dgm:t>
        <a:bodyPr/>
        <a:lstStyle/>
        <a:p>
          <a:pPr rtl="0"/>
          <a:r>
            <a:rPr lang="en-US"/>
            <a:t>Coronal Field</a:t>
          </a:r>
          <a:endParaRPr lang="en-US">
            <a:latin typeface="Aptos Display" panose="020F0302020204030204"/>
          </a:endParaRPr>
        </a:p>
      </dgm:t>
    </dgm:pt>
    <dgm:pt modelId="{8F1CC184-DE87-482D-9D16-4709C61D7AD5}" type="parTrans" cxnId="{4E24EFE2-15FA-4763-B022-A2109BF1D7A5}">
      <dgm:prSet/>
      <dgm:spPr/>
      <dgm:t>
        <a:bodyPr/>
        <a:lstStyle/>
        <a:p>
          <a:endParaRPr lang="en-HK"/>
        </a:p>
      </dgm:t>
    </dgm:pt>
    <dgm:pt modelId="{EAF99608-6FD3-40FE-A358-95C59CDDB601}" type="sibTrans" cxnId="{4E24EFE2-15FA-4763-B022-A2109BF1D7A5}">
      <dgm:prSet/>
      <dgm:spPr/>
      <dgm:t>
        <a:bodyPr/>
        <a:lstStyle/>
        <a:p>
          <a:endParaRPr lang="en-US"/>
        </a:p>
      </dgm:t>
    </dgm:pt>
    <dgm:pt modelId="{28BA9C97-149F-4ED3-A6CB-EF25BB23B97C}" type="pres">
      <dgm:prSet presAssocID="{731893F4-BDD0-4C6F-87C6-AB181B3B8890}" presName="Name0" presStyleCnt="0">
        <dgm:presLayoutVars>
          <dgm:dir/>
          <dgm:resizeHandles val="exact"/>
        </dgm:presLayoutVars>
      </dgm:prSet>
      <dgm:spPr/>
    </dgm:pt>
    <dgm:pt modelId="{B04AE33A-F280-45BC-82E1-D079D91EF098}" type="pres">
      <dgm:prSet presAssocID="{2D77DA3E-B38B-4ACC-AA9D-5ABCC62B607A}" presName="node" presStyleLbl="node1" presStyleIdx="0" presStyleCnt="5" custLinFactY="-19045" custLinFactNeighborX="3249" custLinFactNeighborY="-100000">
        <dgm:presLayoutVars>
          <dgm:bulletEnabled val="1"/>
        </dgm:presLayoutVars>
      </dgm:prSet>
      <dgm:spPr/>
    </dgm:pt>
    <dgm:pt modelId="{C83E79FC-9CA0-4400-9E3A-65ED43886E07}" type="pres">
      <dgm:prSet presAssocID="{968C0D0B-E3EE-489A-9616-F66FEF2A98A7}" presName="sibTrans" presStyleLbl="sibTrans2D1" presStyleIdx="0" presStyleCnt="4"/>
      <dgm:spPr/>
    </dgm:pt>
    <dgm:pt modelId="{1BC6A65B-C8F0-4B12-8881-48CE1294EB0B}" type="pres">
      <dgm:prSet presAssocID="{968C0D0B-E3EE-489A-9616-F66FEF2A98A7}" presName="connectorText" presStyleLbl="sibTrans2D1" presStyleIdx="0" presStyleCnt="4"/>
      <dgm:spPr/>
    </dgm:pt>
    <dgm:pt modelId="{C266E459-88FA-44A9-AB9C-88FDB73152F8}" type="pres">
      <dgm:prSet presAssocID="{E1F1CEF3-3F03-48A2-89EF-3D5FE4CAA007}" presName="node" presStyleLbl="node1" presStyleIdx="1" presStyleCnt="5" custLinFactY="-19963" custLinFactNeighborX="19902" custLinFactNeighborY="-100000">
        <dgm:presLayoutVars>
          <dgm:bulletEnabled val="1"/>
        </dgm:presLayoutVars>
      </dgm:prSet>
      <dgm:spPr/>
    </dgm:pt>
    <dgm:pt modelId="{8CC42959-D094-451C-A688-03230F0E5319}" type="pres">
      <dgm:prSet presAssocID="{408F9898-2420-4464-979A-E44F8161FBC5}" presName="sibTrans" presStyleLbl="sibTrans2D1" presStyleIdx="1" presStyleCnt="4"/>
      <dgm:spPr/>
    </dgm:pt>
    <dgm:pt modelId="{D7C928AD-11C4-4192-A4F3-127BC50A4750}" type="pres">
      <dgm:prSet presAssocID="{408F9898-2420-4464-979A-E44F8161FBC5}" presName="connectorText" presStyleLbl="sibTrans2D1" presStyleIdx="1" presStyleCnt="4"/>
      <dgm:spPr/>
    </dgm:pt>
    <dgm:pt modelId="{7E157678-A44A-4A16-8F56-AB8E5FB51F1F}" type="pres">
      <dgm:prSet presAssocID="{0C6C9E72-1F91-4084-A50F-E0B00A1CC888}" presName="node" presStyleLbl="node1" presStyleIdx="2" presStyleCnt="5" custLinFactX="-92039" custLinFactNeighborX="-100000" custLinFactNeighborY="24766">
        <dgm:presLayoutVars>
          <dgm:bulletEnabled val="1"/>
        </dgm:presLayoutVars>
      </dgm:prSet>
      <dgm:spPr/>
    </dgm:pt>
    <dgm:pt modelId="{1FA97AEE-D7A0-40A6-987E-BA6B4A7E7665}" type="pres">
      <dgm:prSet presAssocID="{EAF99608-6FD3-40FE-A358-95C59CDDB601}" presName="sibTrans" presStyleLbl="sibTrans2D1" presStyleIdx="2" presStyleCnt="4"/>
      <dgm:spPr/>
    </dgm:pt>
    <dgm:pt modelId="{DFE7B480-438A-48AB-A042-028A64B4F6AE}" type="pres">
      <dgm:prSet presAssocID="{EAF99608-6FD3-40FE-A358-95C59CDDB601}" presName="connectorText" presStyleLbl="sibTrans2D1" presStyleIdx="2" presStyleCnt="4"/>
      <dgm:spPr/>
    </dgm:pt>
    <dgm:pt modelId="{41C1D736-F764-41B6-9782-6F66B2C96B35}" type="pres">
      <dgm:prSet presAssocID="{E536B77C-2E35-4098-947B-F688FF099E5B}" presName="node" presStyleLbl="node1" presStyleIdx="3" presStyleCnt="5" custLinFactX="-192039" custLinFactY="69034" custLinFactNeighborX="-200000" custLinFactNeighborY="100000">
        <dgm:presLayoutVars>
          <dgm:bulletEnabled val="1"/>
        </dgm:presLayoutVars>
      </dgm:prSet>
      <dgm:spPr/>
    </dgm:pt>
    <dgm:pt modelId="{82E8F379-5011-4338-839D-07038DF51039}" type="pres">
      <dgm:prSet presAssocID="{A30AC791-33FB-4587-80F1-1B553C797A7B}" presName="sibTrans" presStyleLbl="sibTrans2D1" presStyleIdx="3" presStyleCnt="4"/>
      <dgm:spPr/>
    </dgm:pt>
    <dgm:pt modelId="{9CC01D09-F666-4DA9-92A3-6D6E9061CC56}" type="pres">
      <dgm:prSet presAssocID="{A30AC791-33FB-4587-80F1-1B553C797A7B}" presName="connectorText" presStyleLbl="sibTrans2D1" presStyleIdx="3" presStyleCnt="4"/>
      <dgm:spPr/>
    </dgm:pt>
    <dgm:pt modelId="{BF418069-9C76-4B02-ADF6-B36EBA9B0B4F}" type="pres">
      <dgm:prSet presAssocID="{FE387375-9540-4F37-9209-B0788DBBE06A}" presName="node" presStyleLbl="node1" presStyleIdx="4" presStyleCnt="5" custLinFactX="-400000" custLinFactY="68552" custLinFactNeighborX="-401596" custLinFactNeighborY="100000">
        <dgm:presLayoutVars>
          <dgm:bulletEnabled val="1"/>
        </dgm:presLayoutVars>
      </dgm:prSet>
      <dgm:spPr/>
    </dgm:pt>
  </dgm:ptLst>
  <dgm:cxnLst>
    <dgm:cxn modelId="{58530817-FD3E-4B78-993A-2DC2422A3288}" type="presOf" srcId="{EAF99608-6FD3-40FE-A358-95C59CDDB601}" destId="{DFE7B480-438A-48AB-A042-028A64B4F6AE}" srcOrd="1" destOrd="0" presId="urn:microsoft.com/office/officeart/2005/8/layout/process1"/>
    <dgm:cxn modelId="{57B8B925-542A-4D95-A69C-70EAA2448163}" type="presOf" srcId="{0C6C9E72-1F91-4084-A50F-E0B00A1CC888}" destId="{7E157678-A44A-4A16-8F56-AB8E5FB51F1F}" srcOrd="0" destOrd="0" presId="urn:microsoft.com/office/officeart/2005/8/layout/process1"/>
    <dgm:cxn modelId="{78D46D37-7D44-4893-90A4-487F8992C67E}" type="presOf" srcId="{968C0D0B-E3EE-489A-9616-F66FEF2A98A7}" destId="{C83E79FC-9CA0-4400-9E3A-65ED43886E07}" srcOrd="0" destOrd="0" presId="urn:microsoft.com/office/officeart/2005/8/layout/process1"/>
    <dgm:cxn modelId="{50DDB33C-BBF5-4BAD-9748-789BDFF30B3E}" type="presOf" srcId="{408F9898-2420-4464-979A-E44F8161FBC5}" destId="{D7C928AD-11C4-4192-A4F3-127BC50A4750}" srcOrd="1" destOrd="0" presId="urn:microsoft.com/office/officeart/2005/8/layout/process1"/>
    <dgm:cxn modelId="{DF587B3E-59E0-40CF-85DC-D8CDA80007DB}" type="presOf" srcId="{A30AC791-33FB-4587-80F1-1B553C797A7B}" destId="{9CC01D09-F666-4DA9-92A3-6D6E9061CC56}" srcOrd="1" destOrd="0" presId="urn:microsoft.com/office/officeart/2005/8/layout/process1"/>
    <dgm:cxn modelId="{60046C5D-C7C2-4A25-A948-A3D0CD167C72}" type="presOf" srcId="{E536B77C-2E35-4098-947B-F688FF099E5B}" destId="{41C1D736-F764-41B6-9782-6F66B2C96B35}" srcOrd="0" destOrd="0" presId="urn:microsoft.com/office/officeart/2005/8/layout/process1"/>
    <dgm:cxn modelId="{A7BF8D63-FAF5-4CAC-8E57-25030F20659A}" type="presOf" srcId="{852F2A48-2AAD-44FF-A33A-918ACE7EFF2A}" destId="{41C1D736-F764-41B6-9782-6F66B2C96B35}" srcOrd="0" destOrd="1" presId="urn:microsoft.com/office/officeart/2005/8/layout/process1"/>
    <dgm:cxn modelId="{98150566-E3D4-4502-B27E-C4028E9C97D4}" type="presOf" srcId="{FE387375-9540-4F37-9209-B0788DBBE06A}" destId="{BF418069-9C76-4B02-ADF6-B36EBA9B0B4F}" srcOrd="0" destOrd="0" presId="urn:microsoft.com/office/officeart/2005/8/layout/process1"/>
    <dgm:cxn modelId="{63DA8650-2361-46A9-8558-09462172A120}" srcId="{731893F4-BDD0-4C6F-87C6-AB181B3B8890}" destId="{E1F1CEF3-3F03-48A2-89EF-3D5FE4CAA007}" srcOrd="1" destOrd="0" parTransId="{CE21D0DA-686A-4B57-9490-E05BB1D4790E}" sibTransId="{408F9898-2420-4464-979A-E44F8161FBC5}"/>
    <dgm:cxn modelId="{EEAD5885-B7F8-4E67-85A3-FBAE850B9F6A}" type="presOf" srcId="{E1F1CEF3-3F03-48A2-89EF-3D5FE4CAA007}" destId="{C266E459-88FA-44A9-AB9C-88FDB73152F8}" srcOrd="0" destOrd="0" presId="urn:microsoft.com/office/officeart/2005/8/layout/process1"/>
    <dgm:cxn modelId="{F9A0E7A2-8861-4589-B11D-F6E83846388C}" type="presOf" srcId="{A30AC791-33FB-4587-80F1-1B553C797A7B}" destId="{82E8F379-5011-4338-839D-07038DF51039}" srcOrd="0" destOrd="0" presId="urn:microsoft.com/office/officeart/2005/8/layout/process1"/>
    <dgm:cxn modelId="{863672A4-5199-448C-9FE8-C04C6C4501E0}" type="presOf" srcId="{2D77DA3E-B38B-4ACC-AA9D-5ABCC62B607A}" destId="{B04AE33A-F280-45BC-82E1-D079D91EF098}" srcOrd="0" destOrd="0" presId="urn:microsoft.com/office/officeart/2005/8/layout/process1"/>
    <dgm:cxn modelId="{1E1BC6C6-7E6C-4A4D-8F09-56AC2ADB18F5}" srcId="{E536B77C-2E35-4098-947B-F688FF099E5B}" destId="{852F2A48-2AAD-44FF-A33A-918ACE7EFF2A}" srcOrd="0" destOrd="0" parTransId="{8A30BF59-0186-4E5E-8B82-E88B31B93A88}" sibTransId="{C60616E0-D824-466D-B2FB-8FDB35E4F791}"/>
    <dgm:cxn modelId="{0A20A1C8-A020-4C78-8C4D-4C3BF06A8369}" type="presOf" srcId="{408F9898-2420-4464-979A-E44F8161FBC5}" destId="{8CC42959-D094-451C-A688-03230F0E5319}" srcOrd="0" destOrd="0" presId="urn:microsoft.com/office/officeart/2005/8/layout/process1"/>
    <dgm:cxn modelId="{3B8828CF-34EF-4EC2-80C4-BCC7EB09F3F0}" type="presOf" srcId="{968C0D0B-E3EE-489A-9616-F66FEF2A98A7}" destId="{1BC6A65B-C8F0-4B12-8881-48CE1294EB0B}" srcOrd="1" destOrd="0" presId="urn:microsoft.com/office/officeart/2005/8/layout/process1"/>
    <dgm:cxn modelId="{14917EDA-ECC1-4DB3-B835-3158CFD26709}" type="presOf" srcId="{731893F4-BDD0-4C6F-87C6-AB181B3B8890}" destId="{28BA9C97-149F-4ED3-A6CB-EF25BB23B97C}" srcOrd="0" destOrd="0" presId="urn:microsoft.com/office/officeart/2005/8/layout/process1"/>
    <dgm:cxn modelId="{4E24EFE2-15FA-4763-B022-A2109BF1D7A5}" srcId="{731893F4-BDD0-4C6F-87C6-AB181B3B8890}" destId="{0C6C9E72-1F91-4084-A50F-E0B00A1CC888}" srcOrd="2" destOrd="0" parTransId="{8F1CC184-DE87-482D-9D16-4709C61D7AD5}" sibTransId="{EAF99608-6FD3-40FE-A358-95C59CDDB601}"/>
    <dgm:cxn modelId="{27715DEB-3D65-47BD-B964-D334FC9B5BD8}" srcId="{731893F4-BDD0-4C6F-87C6-AB181B3B8890}" destId="{E536B77C-2E35-4098-947B-F688FF099E5B}" srcOrd="3" destOrd="0" parTransId="{C32E2267-FA41-4A68-AA05-841FD50BF551}" sibTransId="{A30AC791-33FB-4587-80F1-1B553C797A7B}"/>
    <dgm:cxn modelId="{9CF94AEB-EEA4-4059-B858-2FC347F9D021}" srcId="{731893F4-BDD0-4C6F-87C6-AB181B3B8890}" destId="{FE387375-9540-4F37-9209-B0788DBBE06A}" srcOrd="4" destOrd="0" parTransId="{00D666CD-5BB1-4D93-A88C-C283F3960D07}" sibTransId="{A4758336-13B9-4E4E-A569-A0781C1561B9}"/>
    <dgm:cxn modelId="{4D8B11EE-A12B-4E60-9FFE-358A958099DD}" srcId="{731893F4-BDD0-4C6F-87C6-AB181B3B8890}" destId="{2D77DA3E-B38B-4ACC-AA9D-5ABCC62B607A}" srcOrd="0" destOrd="0" parTransId="{FFA5791D-BB03-44A9-BC3E-60F8B8263718}" sibTransId="{968C0D0B-E3EE-489A-9616-F66FEF2A98A7}"/>
    <dgm:cxn modelId="{323B5FFD-D8F1-4985-8528-D647170D2342}" type="presOf" srcId="{EAF99608-6FD3-40FE-A358-95C59CDDB601}" destId="{1FA97AEE-D7A0-40A6-987E-BA6B4A7E7665}" srcOrd="0" destOrd="0" presId="urn:microsoft.com/office/officeart/2005/8/layout/process1"/>
    <dgm:cxn modelId="{5D4CEA40-D649-482B-929C-7E15D51974D6}" type="presParOf" srcId="{28BA9C97-149F-4ED3-A6CB-EF25BB23B97C}" destId="{B04AE33A-F280-45BC-82E1-D079D91EF098}" srcOrd="0" destOrd="0" presId="urn:microsoft.com/office/officeart/2005/8/layout/process1"/>
    <dgm:cxn modelId="{02B48005-5D84-4B62-8EF7-35C4CBC114FC}" type="presParOf" srcId="{28BA9C97-149F-4ED3-A6CB-EF25BB23B97C}" destId="{C83E79FC-9CA0-4400-9E3A-65ED43886E07}" srcOrd="1" destOrd="0" presId="urn:microsoft.com/office/officeart/2005/8/layout/process1"/>
    <dgm:cxn modelId="{E574F824-053F-4424-86EA-8CB8EEE57239}" type="presParOf" srcId="{C83E79FC-9CA0-4400-9E3A-65ED43886E07}" destId="{1BC6A65B-C8F0-4B12-8881-48CE1294EB0B}" srcOrd="0" destOrd="0" presId="urn:microsoft.com/office/officeart/2005/8/layout/process1"/>
    <dgm:cxn modelId="{05573726-9B48-4EC7-A086-E8AA69214488}" type="presParOf" srcId="{28BA9C97-149F-4ED3-A6CB-EF25BB23B97C}" destId="{C266E459-88FA-44A9-AB9C-88FDB73152F8}" srcOrd="2" destOrd="0" presId="urn:microsoft.com/office/officeart/2005/8/layout/process1"/>
    <dgm:cxn modelId="{AD55CA95-0CFD-4F68-BE67-5EE77EB544C0}" type="presParOf" srcId="{28BA9C97-149F-4ED3-A6CB-EF25BB23B97C}" destId="{8CC42959-D094-451C-A688-03230F0E5319}" srcOrd="3" destOrd="0" presId="urn:microsoft.com/office/officeart/2005/8/layout/process1"/>
    <dgm:cxn modelId="{5BA3A77F-7DDC-4D4E-9096-498657E2B78E}" type="presParOf" srcId="{8CC42959-D094-451C-A688-03230F0E5319}" destId="{D7C928AD-11C4-4192-A4F3-127BC50A4750}" srcOrd="0" destOrd="0" presId="urn:microsoft.com/office/officeart/2005/8/layout/process1"/>
    <dgm:cxn modelId="{2A7A5EE8-7D30-48D7-AAC9-3C893D3EA9A3}" type="presParOf" srcId="{28BA9C97-149F-4ED3-A6CB-EF25BB23B97C}" destId="{7E157678-A44A-4A16-8F56-AB8E5FB51F1F}" srcOrd="4" destOrd="0" presId="urn:microsoft.com/office/officeart/2005/8/layout/process1"/>
    <dgm:cxn modelId="{13510CF7-BFE6-4F95-9C9B-B5A13CFB9320}" type="presParOf" srcId="{28BA9C97-149F-4ED3-A6CB-EF25BB23B97C}" destId="{1FA97AEE-D7A0-40A6-987E-BA6B4A7E7665}" srcOrd="5" destOrd="0" presId="urn:microsoft.com/office/officeart/2005/8/layout/process1"/>
    <dgm:cxn modelId="{1F38497D-3D15-42CE-9CE1-19B9ADF8E849}" type="presParOf" srcId="{1FA97AEE-D7A0-40A6-987E-BA6B4A7E7665}" destId="{DFE7B480-438A-48AB-A042-028A64B4F6AE}" srcOrd="0" destOrd="0" presId="urn:microsoft.com/office/officeart/2005/8/layout/process1"/>
    <dgm:cxn modelId="{6BF1D65D-963A-471B-A8EF-E9AD0E146E7D}" type="presParOf" srcId="{28BA9C97-149F-4ED3-A6CB-EF25BB23B97C}" destId="{41C1D736-F764-41B6-9782-6F66B2C96B35}" srcOrd="6" destOrd="0" presId="urn:microsoft.com/office/officeart/2005/8/layout/process1"/>
    <dgm:cxn modelId="{ED5679B0-4E8D-485D-8C57-08132DDA6414}" type="presParOf" srcId="{28BA9C97-149F-4ED3-A6CB-EF25BB23B97C}" destId="{82E8F379-5011-4338-839D-07038DF51039}" srcOrd="7" destOrd="0" presId="urn:microsoft.com/office/officeart/2005/8/layout/process1"/>
    <dgm:cxn modelId="{395C62D9-CACB-41AB-953B-4FE38DCC8106}" type="presParOf" srcId="{82E8F379-5011-4338-839D-07038DF51039}" destId="{9CC01D09-F666-4DA9-92A3-6D6E9061CC56}" srcOrd="0" destOrd="0" presId="urn:microsoft.com/office/officeart/2005/8/layout/process1"/>
    <dgm:cxn modelId="{3722895F-889B-4573-A790-75F1972D55ED}" type="presParOf" srcId="{28BA9C97-149F-4ED3-A6CB-EF25BB23B97C}" destId="{BF418069-9C76-4B02-ADF6-B36EBA9B0B4F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4AE33A-F280-45BC-82E1-D079D91EF098}">
      <dsp:nvSpPr>
        <dsp:cNvPr id="0" name=""/>
        <dsp:cNvSpPr/>
      </dsp:nvSpPr>
      <dsp:spPr>
        <a:xfrm>
          <a:off x="24148" y="502344"/>
          <a:ext cx="1488643" cy="9769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Aptos Display" panose="020F0302020204030204"/>
            </a:rPr>
            <a:t>Galactic Cosmic Ray</a:t>
          </a:r>
        </a:p>
      </dsp:txBody>
      <dsp:txXfrm>
        <a:off x="52761" y="530957"/>
        <a:ext cx="1431417" cy="919696"/>
      </dsp:txXfrm>
    </dsp:sp>
    <dsp:sp modelId="{C83E79FC-9CA0-4400-9E3A-65ED43886E07}">
      <dsp:nvSpPr>
        <dsp:cNvPr id="0" name=""/>
        <dsp:cNvSpPr/>
      </dsp:nvSpPr>
      <dsp:spPr>
        <a:xfrm rot="21585879">
          <a:off x="1686445" y="801686"/>
          <a:ext cx="368151" cy="369183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686445" y="875750"/>
        <a:ext cx="257706" cy="221509"/>
      </dsp:txXfrm>
    </dsp:sp>
    <dsp:sp modelId="{C266E459-88FA-44A9-AB9C-88FDB73152F8}">
      <dsp:nvSpPr>
        <dsp:cNvPr id="0" name=""/>
        <dsp:cNvSpPr/>
      </dsp:nvSpPr>
      <dsp:spPr>
        <a:xfrm>
          <a:off x="2207411" y="493376"/>
          <a:ext cx="1488643" cy="9769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Aptos Display" panose="020F0302020204030204"/>
            </a:rPr>
            <a:t>Inter-planetary Space </a:t>
          </a:r>
        </a:p>
      </dsp:txBody>
      <dsp:txXfrm>
        <a:off x="2236024" y="521989"/>
        <a:ext cx="1431417" cy="919696"/>
      </dsp:txXfrm>
    </dsp:sp>
    <dsp:sp modelId="{8CC42959-D094-451C-A688-03230F0E5319}">
      <dsp:nvSpPr>
        <dsp:cNvPr id="0" name=""/>
        <dsp:cNvSpPr/>
      </dsp:nvSpPr>
      <dsp:spPr>
        <a:xfrm rot="5399993">
          <a:off x="2835938" y="1510745"/>
          <a:ext cx="231592" cy="369183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2870677" y="1549843"/>
        <a:ext cx="162114" cy="221509"/>
      </dsp:txXfrm>
    </dsp:sp>
    <dsp:sp modelId="{7E157678-A44A-4A16-8F56-AB8E5FB51F1F}">
      <dsp:nvSpPr>
        <dsp:cNvPr id="0" name=""/>
        <dsp:cNvSpPr/>
      </dsp:nvSpPr>
      <dsp:spPr>
        <a:xfrm>
          <a:off x="2207414" y="1907266"/>
          <a:ext cx="1488643" cy="9769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Coronal Field</a:t>
          </a:r>
          <a:endParaRPr lang="en-US" sz="1800" kern="1200">
            <a:latin typeface="Aptos Display" panose="020F0302020204030204"/>
          </a:endParaRPr>
        </a:p>
      </dsp:txBody>
      <dsp:txXfrm>
        <a:off x="2236027" y="1935879"/>
        <a:ext cx="1431417" cy="919696"/>
      </dsp:txXfrm>
    </dsp:sp>
    <dsp:sp modelId="{1FA97AEE-D7A0-40A6-987E-BA6B4A7E7665}">
      <dsp:nvSpPr>
        <dsp:cNvPr id="0" name=""/>
        <dsp:cNvSpPr/>
      </dsp:nvSpPr>
      <dsp:spPr>
        <a:xfrm rot="5400000">
          <a:off x="2837133" y="2922316"/>
          <a:ext cx="229205" cy="369183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2871514" y="2961773"/>
        <a:ext cx="160444" cy="221509"/>
      </dsp:txXfrm>
    </dsp:sp>
    <dsp:sp modelId="{41C1D736-F764-41B6-9782-6F66B2C96B35}">
      <dsp:nvSpPr>
        <dsp:cNvPr id="0" name=""/>
        <dsp:cNvSpPr/>
      </dsp:nvSpPr>
      <dsp:spPr>
        <a:xfrm>
          <a:off x="2207414" y="3316653"/>
          <a:ext cx="1488643" cy="9769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Aptos Display" panose="020F0302020204030204"/>
            </a:rPr>
            <a:t>Photosphere</a:t>
          </a:r>
          <a:endParaRPr lang="en-US" sz="18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latin typeface="Aptos Display" panose="020F0302020204030204"/>
            </a:rPr>
            <a:t>Field in the Sun </a:t>
          </a:r>
        </a:p>
      </dsp:txBody>
      <dsp:txXfrm>
        <a:off x="2236027" y="3345266"/>
        <a:ext cx="1431417" cy="919696"/>
      </dsp:txXfrm>
    </dsp:sp>
    <dsp:sp modelId="{82E8F379-5011-4338-839D-07038DF51039}">
      <dsp:nvSpPr>
        <dsp:cNvPr id="0" name=""/>
        <dsp:cNvSpPr/>
      </dsp:nvSpPr>
      <dsp:spPr>
        <a:xfrm rot="10807333">
          <a:off x="1646773" y="3618145"/>
          <a:ext cx="380949" cy="369183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 rot="10800000">
        <a:off x="1757528" y="3692100"/>
        <a:ext cx="270194" cy="221509"/>
      </dsp:txXfrm>
    </dsp:sp>
    <dsp:sp modelId="{BF418069-9C76-4B02-ADF6-B36EBA9B0B4F}">
      <dsp:nvSpPr>
        <dsp:cNvPr id="0" name=""/>
        <dsp:cNvSpPr/>
      </dsp:nvSpPr>
      <dsp:spPr>
        <a:xfrm>
          <a:off x="0" y="3311944"/>
          <a:ext cx="1488643" cy="9769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Aptos Display" panose="020F0302020204030204"/>
            </a:rPr>
            <a:t>Gamma Ray</a:t>
          </a:r>
          <a:endParaRPr lang="en-US" sz="1800" kern="1200"/>
        </a:p>
      </dsp:txBody>
      <dsp:txXfrm>
        <a:off x="28613" y="3340557"/>
        <a:ext cx="1431417" cy="9196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7F17373-9834-8BB7-680D-EBF23EF323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55B549-A55A-E552-F371-3C4AC907E6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E9321-1AA3-48DE-B144-BF3D0D23DE2E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A320F9-F3F0-3FBC-B0F4-3B1BB1DF629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D39F9A-7571-B5A6-A989-256104CAF9D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53E84-3826-4C68-90E4-395B56F03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288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H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CE53C8-0D13-40A4-B725-B3D37D5E9E05}" type="datetimeFigureOut">
              <a:rPr lang="en-HK" smtClean="0"/>
              <a:t>1/9/2026</a:t>
            </a:fld>
            <a:endParaRPr lang="en-H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H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H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0DE8F-B2C7-4D57-9FF4-6548011B354D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789763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0DE8F-B2C7-4D57-9FF4-6548011B354D}" type="slidenum">
              <a:rPr lang="en-HK" smtClean="0"/>
              <a:t>2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644171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Sep 02, 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517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2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45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50" y="105833"/>
            <a:ext cx="7886700" cy="9271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50" y="1109133"/>
            <a:ext cx="7886700" cy="506783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Sep 02, 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56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Sep 02, 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784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204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57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975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369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20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450" y="647488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Sep 02, 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7488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Chingam Fong - CUHK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42150" y="647488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jsoc.stanford.edu/ajax/lookdata.html?ds=hmi.pfss_synop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1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9731" y="1768078"/>
            <a:ext cx="4610291" cy="1790700"/>
          </a:xfrm>
        </p:spPr>
        <p:txBody>
          <a:bodyPr>
            <a:noAutofit/>
          </a:bodyPr>
          <a:lstStyle/>
          <a:p>
            <a:r>
              <a:rPr lang="en-US" sz="3300">
                <a:latin typeface="Aptos Display"/>
                <a:ea typeface="+mj-lt"/>
                <a:cs typeface="+mj-lt"/>
              </a:rPr>
              <a:t>Coronal Magnetic Field </a:t>
            </a:r>
            <a:br>
              <a:rPr lang="en-US" sz="3300">
                <a:latin typeface="Aptos Display"/>
                <a:ea typeface="+mj-lt"/>
                <a:cs typeface="+mj-lt"/>
              </a:rPr>
            </a:br>
            <a:r>
              <a:rPr lang="en-US" sz="3300">
                <a:latin typeface="Aptos Display"/>
                <a:ea typeface="+mj-lt"/>
                <a:cs typeface="+mj-lt"/>
              </a:rPr>
              <a:t>Modulates GeV Solar Disk Gamma Ray</a:t>
            </a:r>
            <a:endParaRPr lang="en-US" sz="33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605" y="3817764"/>
            <a:ext cx="3801618" cy="1852184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i="1"/>
              <a:t>Chingam Fong  (</a:t>
            </a:r>
            <a:r>
              <a:rPr lang="ja-JP" altLang="en-US" i="1">
                <a:ea typeface="ＭＳ Ｐゴシック"/>
              </a:rPr>
              <a:t>房智岩</a:t>
            </a:r>
            <a:r>
              <a:rPr lang="en-US" i="1"/>
              <a:t>)</a:t>
            </a:r>
            <a:r>
              <a:rPr lang="en-US" sz="2100" baseline="30000"/>
              <a:t>1 </a:t>
            </a:r>
            <a:r>
              <a:rPr lang="en-US"/>
              <a:t>, Zhe Li </a:t>
            </a:r>
            <a:r>
              <a:rPr lang="en-US" sz="2100" baseline="30000"/>
              <a:t>2</a:t>
            </a:r>
            <a:r>
              <a:rPr lang="en-US"/>
              <a:t>, Kenny C. Y. Ng</a:t>
            </a:r>
            <a:r>
              <a:rPr lang="en-US" sz="2100" baseline="30000"/>
              <a:t>1 </a:t>
            </a:r>
          </a:p>
          <a:p>
            <a:r>
              <a:rPr lang="en-US" sz="1350">
                <a:ea typeface="+mn-lt"/>
                <a:cs typeface="+mn-lt"/>
              </a:rPr>
              <a:t>1. Department of Physics, The Chinese University of Hong Kong, Shatin, Hong Kong, China  </a:t>
            </a:r>
            <a:br>
              <a:rPr lang="en-US" sz="1350">
                <a:ea typeface="+mn-lt"/>
                <a:cs typeface="+mn-lt"/>
              </a:rPr>
            </a:br>
            <a:r>
              <a:rPr lang="en-US" sz="1350">
                <a:ea typeface="+mn-lt"/>
                <a:cs typeface="+mn-lt"/>
              </a:rPr>
              <a:t>2. Institute of High Energy Physics, Chinese Academy of Sciences, Beijing 100049, China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91BBEBD2-2CD2-894D-73D4-EB3DDA9DD053}"/>
              </a:ext>
            </a:extLst>
          </p:cNvPr>
          <p:cNvSpPr txBox="1"/>
          <p:nvPr/>
        </p:nvSpPr>
        <p:spPr>
          <a:xfrm>
            <a:off x="7531528" y="5189269"/>
            <a:ext cx="1608545" cy="276999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50">
                <a:solidFill>
                  <a:schemeClr val="bg1"/>
                </a:solidFill>
              </a:rPr>
              <a:t> </a:t>
            </a:r>
            <a:r>
              <a:rPr lang="en-US" sz="1350" b="1">
                <a:solidFill>
                  <a:schemeClr val="bg1"/>
                </a:solidFill>
              </a:rPr>
              <a:t>NOT</a:t>
            </a:r>
            <a:r>
              <a:rPr lang="en-US" sz="1350">
                <a:solidFill>
                  <a:schemeClr val="bg1"/>
                </a:solidFill>
              </a:rPr>
              <a:t> AI generated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FED611C-DBE2-53C7-ED89-5081FAEF6E9D}"/>
              </a:ext>
            </a:extLst>
          </p:cNvPr>
          <p:cNvGrpSpPr/>
          <p:nvPr/>
        </p:nvGrpSpPr>
        <p:grpSpPr>
          <a:xfrm>
            <a:off x="4237313" y="17986"/>
            <a:ext cx="4811437" cy="6456903"/>
            <a:chOff x="7418207" y="95584"/>
            <a:chExt cx="4741615" cy="636320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006CEC7-82DC-AEA9-60AE-C7993D27BF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941" t="-51" r="130" b="478"/>
            <a:stretch>
              <a:fillRect/>
            </a:stretch>
          </p:blipFill>
          <p:spPr>
            <a:xfrm>
              <a:off x="7418207" y="95584"/>
              <a:ext cx="4741615" cy="6363203"/>
            </a:xfrm>
            <a:prstGeom prst="rect">
              <a:avLst/>
            </a:prstGeom>
          </p:spPr>
        </p:pic>
        <p:sp>
          <p:nvSpPr>
            <p:cNvPr id="13" name="TextBox 4">
              <a:extLst>
                <a:ext uri="{FF2B5EF4-FFF2-40B4-BE49-F238E27FC236}">
                  <a16:creationId xmlns:a16="http://schemas.microsoft.com/office/drawing/2014/main" id="{39E05686-54E2-0003-2170-89C5FE2E5614}"/>
                </a:ext>
              </a:extLst>
            </p:cNvPr>
            <p:cNvSpPr txBox="1"/>
            <p:nvPr/>
          </p:nvSpPr>
          <p:spPr>
            <a:xfrm>
              <a:off x="9527638" y="5665527"/>
              <a:ext cx="2144727" cy="380241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350">
                  <a:solidFill>
                    <a:srgbClr val="FFFF00"/>
                  </a:solidFill>
                </a:rPr>
                <a:t> </a:t>
              </a:r>
              <a:r>
                <a:rPr lang="en-US" sz="1350" b="1">
                  <a:solidFill>
                    <a:srgbClr val="FFFF00"/>
                  </a:solidFill>
                </a:rPr>
                <a:t>NOT</a:t>
              </a:r>
              <a:r>
                <a:rPr lang="en-US" sz="1350">
                  <a:solidFill>
                    <a:srgbClr val="FFFF00"/>
                  </a:solidFill>
                </a:rPr>
                <a:t> AI generated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5A643-553D-2412-CA87-8B793F69B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105833"/>
            <a:ext cx="8811006" cy="927100"/>
          </a:xfrm>
        </p:spPr>
        <p:txBody>
          <a:bodyPr>
            <a:normAutofit/>
          </a:bodyPr>
          <a:lstStyle/>
          <a:p>
            <a:r>
              <a:rPr lang="en-US"/>
              <a:t>The Future of Solar Gamma is Bright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2FBF8-334D-AFF1-2C63-217C361DF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r>
              <a:rPr lang="en-US"/>
              <a:t>Many planned future gamma ray missions can observe &gt; MeV solar gamma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Better angular resolution and sensitivity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err="1"/>
              <a:t>eASTROGAM</a:t>
            </a:r>
            <a:r>
              <a:rPr lang="en-US"/>
              <a:t>, AMEGO-X, HERD, VLAST …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F2947E4-1750-CAAE-D569-91FA7DCAB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Sep 02, 2026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B3FB2D-EDAF-A2AC-89C0-5B35DCABF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688917-137A-1F61-852A-6719F1A91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754237EF-2E96-DB81-FD1B-1490A0FB8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" y="2660904"/>
            <a:ext cx="8927509" cy="369544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04D15B0-3096-3F14-8143-DF53BA3B8579}"/>
              </a:ext>
            </a:extLst>
          </p:cNvPr>
          <p:cNvCxnSpPr/>
          <p:nvPr/>
        </p:nvCxnSpPr>
        <p:spPr>
          <a:xfrm flipV="1">
            <a:off x="886968" y="2935224"/>
            <a:ext cx="1389888" cy="707824"/>
          </a:xfrm>
          <a:prstGeom prst="line">
            <a:avLst/>
          </a:prstGeom>
          <a:ln w="57150">
            <a:solidFill>
              <a:schemeClr val="tx2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3A4D544-3E03-680D-6CB4-BB7E11364B5D}"/>
              </a:ext>
            </a:extLst>
          </p:cNvPr>
          <p:cNvSpPr txBox="1"/>
          <p:nvPr/>
        </p:nvSpPr>
        <p:spPr>
          <a:xfrm rot="20219796">
            <a:off x="1143000" y="3289136"/>
            <a:ext cx="701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COSI</a:t>
            </a:r>
          </a:p>
        </p:txBody>
      </p:sp>
    </p:spTree>
    <p:extLst>
      <p:ext uri="{BB962C8B-B14F-4D97-AF65-F5344CB8AC3E}">
        <p14:creationId xmlns:p14="http://schemas.microsoft.com/office/powerpoint/2010/main" val="3540755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36838-EA9D-390D-E67C-C2D07249A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1E959-6D48-C8DB-1F4F-D6321B3C4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" y="1109133"/>
            <a:ext cx="8948166" cy="5067830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/>
              <a:t>Corona field has </a:t>
            </a:r>
            <a:r>
              <a:rPr lang="en-US">
                <a:solidFill>
                  <a:srgbClr val="FF0000"/>
                </a:solidFill>
              </a:rPr>
              <a:t>significant effect on low energy</a:t>
            </a:r>
            <a:r>
              <a:rPr lang="en-US"/>
              <a:t> cosmic ray propagation near the Sun and solar gamma ray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Simulation result matches observed flux and time variation &lt; 1 GeV</a:t>
            </a:r>
          </a:p>
          <a:p>
            <a:r>
              <a:rPr lang="en-US"/>
              <a:t>Our full Sun simulation allows us to study morphology of gamma ray, which can </a:t>
            </a:r>
            <a:r>
              <a:rPr lang="en-US">
                <a:solidFill>
                  <a:srgbClr val="FF0000"/>
                </a:solidFill>
              </a:rPr>
              <a:t>verify corona models</a:t>
            </a:r>
          </a:p>
          <a:p>
            <a:r>
              <a:rPr lang="en-US"/>
              <a:t>Exercise in photosphere field shows </a:t>
            </a:r>
            <a:r>
              <a:rPr lang="en-US">
                <a:solidFill>
                  <a:srgbClr val="FF0000"/>
                </a:solidFill>
              </a:rPr>
              <a:t>high energy gamma are influenced by field inside the Sun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7422EA-880E-26F5-6A20-C3D794616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E7B9B1-B304-6134-8DEF-C96CC0E62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EB3128-79D4-1691-FA5A-D07104156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3D915F-24B5-CAB2-48B4-ADE3461318A3}"/>
              </a:ext>
            </a:extLst>
          </p:cNvPr>
          <p:cNvSpPr txBox="1"/>
          <p:nvPr/>
        </p:nvSpPr>
        <p:spPr>
          <a:xfrm>
            <a:off x="1933188" y="4433122"/>
            <a:ext cx="5272289" cy="13157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50" b="1"/>
              <a:t>Acknowledgement</a:t>
            </a:r>
          </a:p>
          <a:p>
            <a:r>
              <a:rPr lang="en-US" sz="1350"/>
              <a:t>C. F. and K. C. Y. N. are supported by Croucher foundation, RGC grants (24302721,14305822, 14308023), NSFC/RGC joint research scheme (N CUHK456/22), and NSFC grant 12322517. </a:t>
            </a:r>
          </a:p>
          <a:p>
            <a:r>
              <a:rPr lang="en-US" sz="1350"/>
              <a:t>Z. L. is supported by NSFC-RGC No.1226116036.</a:t>
            </a:r>
          </a:p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830702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78A4CB2-003C-1B47-F3C5-E755F7A52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EB4711-F25F-C57F-1BCA-9002D2B80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811D8E-7AC6-C7F4-1FD1-74D0744B4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A019BA-77BA-8EFD-175A-0116301BD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D6DCE5-8A2B-EFDE-971E-1C2FBDF2B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428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615C763-F19D-FEFA-503A-9E12A991B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Backup slides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000A6A6-639B-8CC2-E9D4-1DAAF02D12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FF15E2-74E1-541E-02D4-5166A7C65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Sep 02, 2026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DFE6A-D440-8C96-84C6-C94B9D661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939AC-07C7-3F03-C91F-73B2EBF5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767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43483-6CDC-7CE2-7960-AF22250D4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+mj-lt"/>
                <a:cs typeface="+mj-lt"/>
              </a:rPr>
              <a:t>Sun as a Gamma Ray Source</a:t>
            </a:r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E1EBE76-5BCE-B006-ABCF-4DCF40ECD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C0A5C-CCD0-ECDA-4C1E-EFC335DBB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Sep 02, 2026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2F070-7AB5-B70D-8CE8-F2D307CD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362C0-A3BE-3AC0-C29F-1A541C1D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27030-D251-49E5-A984-4D69C5203B8D}" type="slidenum">
              <a:rPr lang="en-HK" smtClean="0"/>
              <a:t>14</a:t>
            </a:fld>
            <a:endParaRPr lang="en-HK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847E610-51A0-B72F-6166-56E507932919}"/>
              </a:ext>
            </a:extLst>
          </p:cNvPr>
          <p:cNvSpPr txBox="1"/>
          <p:nvPr/>
        </p:nvSpPr>
        <p:spPr>
          <a:xfrm>
            <a:off x="560037" y="5180025"/>
            <a:ext cx="4252025" cy="623248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/>
              <a:t>Easily distinguishable from one another </a:t>
            </a:r>
            <a:endParaRPr lang="en-HK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/>
              <a:t>We focus on solar disk gamma ray here</a:t>
            </a:r>
            <a:endParaRPr lang="en-H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374C38-C725-8D7A-74AA-B3FEF13C2244}"/>
              </a:ext>
            </a:extLst>
          </p:cNvPr>
          <p:cNvSpPr txBox="1"/>
          <p:nvPr/>
        </p:nvSpPr>
        <p:spPr>
          <a:xfrm>
            <a:off x="5436815" y="1776140"/>
            <a:ext cx="3447629" cy="346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>
                <a:cs typeface="Calibri"/>
              </a:rPr>
              <a:t>T. Linden et al., 2025 </a:t>
            </a:r>
          </a:p>
          <a:p>
            <a:r>
              <a:rPr lang="en-US" sz="900" err="1">
                <a:cs typeface="Calibri"/>
              </a:rPr>
              <a:t>arxiv</a:t>
            </a:r>
            <a:r>
              <a:rPr lang="en-US" sz="900">
                <a:cs typeface="Calibri"/>
              </a:rPr>
              <a:t>: </a:t>
            </a:r>
            <a:r>
              <a:rPr lang="en-US" sz="900">
                <a:ea typeface="+mn-lt"/>
                <a:cs typeface="+mn-lt"/>
              </a:rPr>
              <a:t>2505.04625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A015A0E-9E2C-0D65-42AB-56B9EC177590}"/>
              </a:ext>
            </a:extLst>
          </p:cNvPr>
          <p:cNvGrpSpPr/>
          <p:nvPr/>
        </p:nvGrpSpPr>
        <p:grpSpPr>
          <a:xfrm>
            <a:off x="34115" y="1517903"/>
            <a:ext cx="4885357" cy="3490041"/>
            <a:chOff x="382594" y="1557314"/>
            <a:chExt cx="6159266" cy="427728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F602E9B-43D1-4DBE-7334-1E418587889D}"/>
                </a:ext>
              </a:extLst>
            </p:cNvPr>
            <p:cNvGrpSpPr/>
            <p:nvPr/>
          </p:nvGrpSpPr>
          <p:grpSpPr>
            <a:xfrm>
              <a:off x="382594" y="1557314"/>
              <a:ext cx="6159266" cy="4277286"/>
              <a:chOff x="625494" y="1497944"/>
              <a:chExt cx="6159266" cy="4277286"/>
            </a:xfrm>
          </p:grpSpPr>
          <p:pic>
            <p:nvPicPr>
              <p:cNvPr id="30" name="Content Placeholder 8" descr="A close-up of a sun&#10;&#10;Description automatically generated with low confidence">
                <a:extLst>
                  <a:ext uri="{FF2B5EF4-FFF2-40B4-BE49-F238E27FC236}">
                    <a16:creationId xmlns:a16="http://schemas.microsoft.com/office/drawing/2014/main" id="{F58309DB-5FCD-0D8C-4780-F2877F16771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276" t="15643" r="895" b="7528"/>
              <a:stretch/>
            </p:blipFill>
            <p:spPr>
              <a:xfrm flipH="1">
                <a:off x="1382626" y="1916264"/>
                <a:ext cx="4093569" cy="3343082"/>
              </a:xfrm>
              <a:prstGeom prst="rect">
                <a:avLst/>
              </a:prstGeom>
            </p:spPr>
          </p:pic>
          <p:sp>
            <p:nvSpPr>
              <p:cNvPr id="31" name="TextBox 84">
                <a:extLst>
                  <a:ext uri="{FF2B5EF4-FFF2-40B4-BE49-F238E27FC236}">
                    <a16:creationId xmlns:a16="http://schemas.microsoft.com/office/drawing/2014/main" id="{BF2F73A3-87CC-BC8B-50D1-8AB1324EFCD6}"/>
                  </a:ext>
                </a:extLst>
              </p:cNvPr>
              <p:cNvSpPr txBox="1"/>
              <p:nvPr/>
            </p:nvSpPr>
            <p:spPr>
              <a:xfrm>
                <a:off x="1300590" y="1497944"/>
                <a:ext cx="5484170" cy="307776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 anchor="t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50">
                    <a:solidFill>
                      <a:srgbClr val="FF0000"/>
                    </a:solidFill>
                  </a:rPr>
                  <a:t>Cosmic ray proton + solar atmosphere -&gt; “Solar disk”</a:t>
                </a:r>
                <a:endParaRPr lang="en-HK" sz="1050">
                  <a:solidFill>
                    <a:srgbClr val="FF0000"/>
                  </a:solidFill>
                </a:endParaRPr>
              </a:p>
            </p:txBody>
          </p:sp>
          <p:sp>
            <p:nvSpPr>
              <p:cNvPr id="32" name="TextBox 85">
                <a:extLst>
                  <a:ext uri="{FF2B5EF4-FFF2-40B4-BE49-F238E27FC236}">
                    <a16:creationId xmlns:a16="http://schemas.microsoft.com/office/drawing/2014/main" id="{45D68095-0BA1-C2CF-A101-5DF74357EEB1}"/>
                  </a:ext>
                </a:extLst>
              </p:cNvPr>
              <p:cNvSpPr txBox="1"/>
              <p:nvPr/>
            </p:nvSpPr>
            <p:spPr>
              <a:xfrm>
                <a:off x="3993214" y="3470844"/>
                <a:ext cx="1258293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350">
                    <a:solidFill>
                      <a:schemeClr val="bg2"/>
                    </a:solidFill>
                  </a:rPr>
                  <a:t>Solar flare</a:t>
                </a:r>
                <a:endParaRPr lang="en-HK" sz="1350">
                  <a:solidFill>
                    <a:schemeClr val="bg2"/>
                  </a:solidFill>
                </a:endParaRPr>
              </a:p>
            </p:txBody>
          </p:sp>
          <p:sp>
            <p:nvSpPr>
              <p:cNvPr id="33" name="TextBox 86">
                <a:extLst>
                  <a:ext uri="{FF2B5EF4-FFF2-40B4-BE49-F238E27FC236}">
                    <a16:creationId xmlns:a16="http://schemas.microsoft.com/office/drawing/2014/main" id="{775893ED-44A9-7C23-1FED-7150EE494C43}"/>
                  </a:ext>
                </a:extLst>
              </p:cNvPr>
              <p:cNvSpPr txBox="1"/>
              <p:nvPr/>
            </p:nvSpPr>
            <p:spPr>
              <a:xfrm>
                <a:off x="625494" y="5221233"/>
                <a:ext cx="2511392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50">
                    <a:solidFill>
                      <a:srgbClr val="0070C0"/>
                    </a:solidFill>
                  </a:rPr>
                  <a:t>Cosmic ray electron ICS with photon -&gt; “Solar halo”</a:t>
                </a:r>
                <a:endParaRPr lang="en-HK" sz="1050">
                  <a:solidFill>
                    <a:srgbClr val="0070C0"/>
                  </a:solidFill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4" name="TextBox 92">
                    <a:extLst>
                      <a:ext uri="{FF2B5EF4-FFF2-40B4-BE49-F238E27FC236}">
                        <a16:creationId xmlns:a16="http://schemas.microsoft.com/office/drawing/2014/main" id="{F879CCBB-82BC-DB37-6BDA-149F1725EF47}"/>
                      </a:ext>
                    </a:extLst>
                  </p:cNvPr>
                  <p:cNvSpPr txBox="1"/>
                  <p:nvPr/>
                </p:nvSpPr>
                <p:spPr>
                  <a:xfrm>
                    <a:off x="6014297" y="2449728"/>
                    <a:ext cx="421312" cy="40010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1350" i="1">
                              <a:solidFill>
                                <a:srgbClr val="FDB515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oMath>
                      </m:oMathPara>
                    </a14:m>
                    <a:endParaRPr lang="en-HK" sz="1350">
                      <a:solidFill>
                        <a:srgbClr val="FDB515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34" name="TextBox 92">
                    <a:extLst>
                      <a:ext uri="{FF2B5EF4-FFF2-40B4-BE49-F238E27FC236}">
                        <a16:creationId xmlns:a16="http://schemas.microsoft.com/office/drawing/2014/main" id="{F879CCBB-82BC-DB37-6BDA-149F1725EF4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14297" y="2449728"/>
                    <a:ext cx="421312" cy="40010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5" name="TextBox 93">
                    <a:extLst>
                      <a:ext uri="{FF2B5EF4-FFF2-40B4-BE49-F238E27FC236}">
                        <a16:creationId xmlns:a16="http://schemas.microsoft.com/office/drawing/2014/main" id="{3B77A46D-2471-4273-F68D-64FB4CA3BF05}"/>
                      </a:ext>
                    </a:extLst>
                  </p:cNvPr>
                  <p:cNvSpPr txBox="1"/>
                  <p:nvPr/>
                </p:nvSpPr>
                <p:spPr>
                  <a:xfrm>
                    <a:off x="5951967" y="3016192"/>
                    <a:ext cx="421312" cy="40010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1350" i="1">
                              <a:solidFill>
                                <a:srgbClr val="FDB515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oMath>
                      </m:oMathPara>
                    </a14:m>
                    <a:endParaRPr lang="en-HK" sz="1350">
                      <a:solidFill>
                        <a:srgbClr val="FDB515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35" name="TextBox 93">
                    <a:extLst>
                      <a:ext uri="{FF2B5EF4-FFF2-40B4-BE49-F238E27FC236}">
                        <a16:creationId xmlns:a16="http://schemas.microsoft.com/office/drawing/2014/main" id="{3B77A46D-2471-4273-F68D-64FB4CA3BF0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51967" y="3016192"/>
                    <a:ext cx="421312" cy="40010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6" name="TextBox 94">
                    <a:extLst>
                      <a:ext uri="{FF2B5EF4-FFF2-40B4-BE49-F238E27FC236}">
                        <a16:creationId xmlns:a16="http://schemas.microsoft.com/office/drawing/2014/main" id="{272875C1-FB47-13E0-A578-4757D7ADFA5A}"/>
                      </a:ext>
                    </a:extLst>
                  </p:cNvPr>
                  <p:cNvSpPr txBox="1"/>
                  <p:nvPr/>
                </p:nvSpPr>
                <p:spPr>
                  <a:xfrm>
                    <a:off x="5800429" y="4599149"/>
                    <a:ext cx="421312" cy="40010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1350" i="1">
                              <a:solidFill>
                                <a:srgbClr val="FDB515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oMath>
                      </m:oMathPara>
                    </a14:m>
                    <a:endParaRPr lang="en-HK" sz="1350">
                      <a:solidFill>
                        <a:srgbClr val="FDB515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36" name="TextBox 94">
                    <a:extLst>
                      <a:ext uri="{FF2B5EF4-FFF2-40B4-BE49-F238E27FC236}">
                        <a16:creationId xmlns:a16="http://schemas.microsoft.com/office/drawing/2014/main" id="{272875C1-FB47-13E0-A578-4757D7ADFA5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00429" y="4599149"/>
                    <a:ext cx="421312" cy="40010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7" name="TextBox 95">
                    <a:extLst>
                      <a:ext uri="{FF2B5EF4-FFF2-40B4-BE49-F238E27FC236}">
                        <a16:creationId xmlns:a16="http://schemas.microsoft.com/office/drawing/2014/main" id="{A0DA7A2A-B74C-7214-8290-7A9236702E0B}"/>
                      </a:ext>
                    </a:extLst>
                  </p:cNvPr>
                  <p:cNvSpPr txBox="1"/>
                  <p:nvPr/>
                </p:nvSpPr>
                <p:spPr>
                  <a:xfrm>
                    <a:off x="3655272" y="4565458"/>
                    <a:ext cx="718316" cy="40010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sz="135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5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sz="135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𝑙𝑜𝑤</m:t>
                              </m:r>
                            </m:sub>
                          </m:sSub>
                        </m:oMath>
                      </m:oMathPara>
                    </a14:m>
                    <a:endParaRPr lang="en-HK" sz="135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37" name="TextBox 95">
                    <a:extLst>
                      <a:ext uri="{FF2B5EF4-FFF2-40B4-BE49-F238E27FC236}">
                        <a16:creationId xmlns:a16="http://schemas.microsoft.com/office/drawing/2014/main" id="{A0DA7A2A-B74C-7214-8290-7A9236702E0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655272" y="4565458"/>
                    <a:ext cx="718316" cy="40010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8" name="TextBox 102">
                    <a:extLst>
                      <a:ext uri="{FF2B5EF4-FFF2-40B4-BE49-F238E27FC236}">
                        <a16:creationId xmlns:a16="http://schemas.microsoft.com/office/drawing/2014/main" id="{28B576AD-0803-C174-C6D7-7AA369EC3DCF}"/>
                      </a:ext>
                    </a:extLst>
                  </p:cNvPr>
                  <p:cNvSpPr txBox="1"/>
                  <p:nvPr/>
                </p:nvSpPr>
                <p:spPr>
                  <a:xfrm>
                    <a:off x="1486967" y="2027999"/>
                    <a:ext cx="557931" cy="40010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>
                          <m:sSup>
                            <m:sSupPr>
                              <m:ctrlPr>
                                <a:rPr lang="en-US" sz="135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35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sz="135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oMath>
                      </m:oMathPara>
                    </a14:m>
                    <a:endParaRPr lang="en-HK" sz="1350">
                      <a:solidFill>
                        <a:srgbClr val="FDB515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38" name="TextBox 102">
                    <a:extLst>
                      <a:ext uri="{FF2B5EF4-FFF2-40B4-BE49-F238E27FC236}">
                        <a16:creationId xmlns:a16="http://schemas.microsoft.com/office/drawing/2014/main" id="{28B576AD-0803-C174-C6D7-7AA369EC3DC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86967" y="2027999"/>
                    <a:ext cx="557931" cy="400109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9" name="TextBox 103">
                    <a:extLst>
                      <a:ext uri="{FF2B5EF4-FFF2-40B4-BE49-F238E27FC236}">
                        <a16:creationId xmlns:a16="http://schemas.microsoft.com/office/drawing/2014/main" id="{D9F37F20-EB1E-A9A5-B8FA-2DB2B71B0F77}"/>
                      </a:ext>
                    </a:extLst>
                  </p:cNvPr>
                  <p:cNvSpPr txBox="1"/>
                  <p:nvPr/>
                </p:nvSpPr>
                <p:spPr>
                  <a:xfrm>
                    <a:off x="3461120" y="5359951"/>
                    <a:ext cx="552459" cy="40010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>
                          <m:sSup>
                            <m:sSupPr>
                              <m:ctrlPr>
                                <a:rPr lang="en-US" sz="135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35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35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oMath>
                      </m:oMathPara>
                    </a14:m>
                    <a:endParaRPr lang="en-HK" sz="1350">
                      <a:solidFill>
                        <a:srgbClr val="00B0F0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39" name="TextBox 103">
                    <a:extLst>
                      <a:ext uri="{FF2B5EF4-FFF2-40B4-BE49-F238E27FC236}">
                        <a16:creationId xmlns:a16="http://schemas.microsoft.com/office/drawing/2014/main" id="{D9F37F20-EB1E-A9A5-B8FA-2DB2B71B0F7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61120" y="5359951"/>
                    <a:ext cx="552459" cy="400109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EEA69F2C-BEFF-E6D3-7406-F065FCFD9D41}"/>
                  </a:ext>
                </a:extLst>
              </p:cNvPr>
              <p:cNvGrpSpPr/>
              <p:nvPr/>
            </p:nvGrpSpPr>
            <p:grpSpPr>
              <a:xfrm rot="849708">
                <a:off x="1909189" y="2101733"/>
                <a:ext cx="2077862" cy="510067"/>
                <a:chOff x="1913475" y="2047109"/>
                <a:chExt cx="2077862" cy="510067"/>
              </a:xfrm>
            </p:grpSpPr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E396EEF2-B18E-C649-BBD9-8CFEF1ABBF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20750292">
                  <a:off x="1913475" y="2047109"/>
                  <a:ext cx="2077862" cy="510067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Isosceles Triangle 55">
                  <a:extLst>
                    <a:ext uri="{FF2B5EF4-FFF2-40B4-BE49-F238E27FC236}">
                      <a16:creationId xmlns:a16="http://schemas.microsoft.com/office/drawing/2014/main" id="{C7D3333C-9FBF-2619-5F1A-8A506FE1375B}"/>
                    </a:ext>
                  </a:extLst>
                </p:cNvPr>
                <p:cNvSpPr/>
                <p:nvPr/>
              </p:nvSpPr>
              <p:spPr>
                <a:xfrm rot="5400000">
                  <a:off x="2651919" y="2167451"/>
                  <a:ext cx="134627" cy="289503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HK" sz="1350"/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5A24D661-94EC-E9E7-9895-B76AF41184D9}"/>
                  </a:ext>
                </a:extLst>
              </p:cNvPr>
              <p:cNvGrpSpPr/>
              <p:nvPr/>
            </p:nvGrpSpPr>
            <p:grpSpPr>
              <a:xfrm>
                <a:off x="3986588" y="2545002"/>
                <a:ext cx="1947383" cy="149217"/>
                <a:chOff x="3986588" y="2545002"/>
                <a:chExt cx="1947383" cy="149217"/>
              </a:xfrm>
            </p:grpSpPr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501E13ED-D79E-6C5D-189C-5F1DA3A145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986588" y="2605528"/>
                  <a:ext cx="1947383" cy="0"/>
                </a:xfrm>
                <a:prstGeom prst="line">
                  <a:avLst/>
                </a:prstGeom>
                <a:ln w="28575">
                  <a:solidFill>
                    <a:srgbClr val="FDB51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" name="Isosceles Triangle 53">
                  <a:extLst>
                    <a:ext uri="{FF2B5EF4-FFF2-40B4-BE49-F238E27FC236}">
                      <a16:creationId xmlns:a16="http://schemas.microsoft.com/office/drawing/2014/main" id="{C24BE9B9-9DFA-94B6-4C1C-DE43856ADE07}"/>
                    </a:ext>
                  </a:extLst>
                </p:cNvPr>
                <p:cNvSpPr/>
                <p:nvPr/>
              </p:nvSpPr>
              <p:spPr>
                <a:xfrm rot="5400000">
                  <a:off x="4894022" y="2453352"/>
                  <a:ext cx="149217" cy="332517"/>
                </a:xfrm>
                <a:prstGeom prst="triangle">
                  <a:avLst/>
                </a:prstGeom>
                <a:solidFill>
                  <a:srgbClr val="FDB515"/>
                </a:solidFill>
                <a:ln>
                  <a:solidFill>
                    <a:srgbClr val="FDB515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HK" sz="1350"/>
                </a:p>
              </p:txBody>
            </p:sp>
          </p:grp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ABC56528-1F28-36A6-38FB-286D641B1F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52373" y="3265433"/>
                <a:ext cx="1209960" cy="0"/>
              </a:xfrm>
              <a:prstGeom prst="line">
                <a:avLst/>
              </a:prstGeom>
              <a:ln w="28575">
                <a:solidFill>
                  <a:srgbClr val="FDB51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Isosceles Triangle 42">
                <a:extLst>
                  <a:ext uri="{FF2B5EF4-FFF2-40B4-BE49-F238E27FC236}">
                    <a16:creationId xmlns:a16="http://schemas.microsoft.com/office/drawing/2014/main" id="{1A1A20A5-D910-55E0-4D89-89CB04F18C92}"/>
                  </a:ext>
                </a:extLst>
              </p:cNvPr>
              <p:cNvSpPr/>
              <p:nvPr/>
            </p:nvSpPr>
            <p:spPr>
              <a:xfrm rot="5400000">
                <a:off x="5167769" y="3165960"/>
                <a:ext cx="163243" cy="206601"/>
              </a:xfrm>
              <a:prstGeom prst="triangle">
                <a:avLst/>
              </a:prstGeom>
              <a:solidFill>
                <a:srgbClr val="FDB515"/>
              </a:solidFill>
              <a:ln>
                <a:solidFill>
                  <a:srgbClr val="FDB51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HK" sz="1350"/>
              </a:p>
            </p:txBody>
          </p: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65D24EAF-F50E-75DF-0CD2-9DE4011AC5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5430" y="4782050"/>
                <a:ext cx="1555000" cy="42333"/>
              </a:xfrm>
              <a:prstGeom prst="line">
                <a:avLst/>
              </a:prstGeom>
              <a:ln w="28575">
                <a:solidFill>
                  <a:srgbClr val="FDB51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Isosceles Triangle 44">
                <a:extLst>
                  <a:ext uri="{FF2B5EF4-FFF2-40B4-BE49-F238E27FC236}">
                    <a16:creationId xmlns:a16="http://schemas.microsoft.com/office/drawing/2014/main" id="{5DDDDD5F-62F8-49AE-C4E4-E223513F1C38}"/>
                  </a:ext>
                </a:extLst>
              </p:cNvPr>
              <p:cNvSpPr/>
              <p:nvPr/>
            </p:nvSpPr>
            <p:spPr>
              <a:xfrm rot="5400000">
                <a:off x="4944296" y="4678285"/>
                <a:ext cx="179691" cy="258289"/>
              </a:xfrm>
              <a:prstGeom prst="triangle">
                <a:avLst/>
              </a:prstGeom>
              <a:solidFill>
                <a:srgbClr val="FDB515"/>
              </a:solidFill>
              <a:ln>
                <a:solidFill>
                  <a:srgbClr val="FDB51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HK" sz="1350"/>
              </a:p>
            </p:txBody>
          </p: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0B5E6D9D-887E-B6B8-9DFE-BD9738F4BE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98278" y="4447142"/>
                <a:ext cx="550658" cy="324164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Isosceles Triangle 46">
                <a:extLst>
                  <a:ext uri="{FF2B5EF4-FFF2-40B4-BE49-F238E27FC236}">
                    <a16:creationId xmlns:a16="http://schemas.microsoft.com/office/drawing/2014/main" id="{6BC58DEF-5403-AA63-BDCD-D36DCBA44A86}"/>
                  </a:ext>
                </a:extLst>
              </p:cNvPr>
              <p:cNvSpPr/>
              <p:nvPr/>
            </p:nvSpPr>
            <p:spPr>
              <a:xfrm rot="7440000">
                <a:off x="3950386" y="4585478"/>
                <a:ext cx="86637" cy="72472"/>
              </a:xfrm>
              <a:prstGeom prst="triangl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HK" sz="1350"/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FBFF7E4D-60CF-66F4-8B22-8D69C7022E2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695857" y="4867187"/>
                <a:ext cx="1536346" cy="821015"/>
              </a:xfrm>
              <a:prstGeom prst="line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Isosceles Triangle 48">
                <a:extLst>
                  <a:ext uri="{FF2B5EF4-FFF2-40B4-BE49-F238E27FC236}">
                    <a16:creationId xmlns:a16="http://schemas.microsoft.com/office/drawing/2014/main" id="{7151F7FB-4F17-5FB4-31BF-C869B3EBD760}"/>
                  </a:ext>
                </a:extLst>
              </p:cNvPr>
              <p:cNvSpPr/>
              <p:nvPr/>
            </p:nvSpPr>
            <p:spPr>
              <a:xfrm rot="3662242">
                <a:off x="3416779" y="5118294"/>
                <a:ext cx="134627" cy="289503"/>
              </a:xfrm>
              <a:prstGeom prst="triangl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HK" sz="1350"/>
              </a:p>
            </p:txBody>
          </p: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5C9D9D16-5DFC-99C0-539F-54AE23B36D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34041" y="4874961"/>
                <a:ext cx="1932002" cy="537933"/>
              </a:xfrm>
              <a:prstGeom prst="line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Isosceles Triangle 50">
                <a:extLst>
                  <a:ext uri="{FF2B5EF4-FFF2-40B4-BE49-F238E27FC236}">
                    <a16:creationId xmlns:a16="http://schemas.microsoft.com/office/drawing/2014/main" id="{6959B7FA-D106-10F9-A58B-0E17460D3DD8}"/>
                  </a:ext>
                </a:extLst>
              </p:cNvPr>
              <p:cNvSpPr/>
              <p:nvPr/>
            </p:nvSpPr>
            <p:spPr>
              <a:xfrm rot="6306971">
                <a:off x="5012205" y="4955442"/>
                <a:ext cx="148846" cy="289503"/>
              </a:xfrm>
              <a:prstGeom prst="triangl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HK" sz="1350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6DA75F79-0B16-F671-EDCB-5FFF0B306AF9}"/>
                  </a:ext>
                </a:extLst>
              </p:cNvPr>
              <p:cNvSpPr/>
              <p:nvPr/>
            </p:nvSpPr>
            <p:spPr>
              <a:xfrm rot="19500740">
                <a:off x="4287763" y="3016192"/>
                <a:ext cx="364610" cy="540751"/>
              </a:xfrm>
              <a:prstGeom prst="ellipse">
                <a:avLst/>
              </a:prstGeom>
              <a:noFill/>
              <a:ln w="38100">
                <a:solidFill>
                  <a:srgbClr val="FDB51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HK" sz="1350"/>
              </a:p>
            </p:txBody>
          </p:sp>
        </p:grpSp>
        <p:sp>
          <p:nvSpPr>
            <p:cNvPr id="12" name="Star: 10 Points 11">
              <a:extLst>
                <a:ext uri="{FF2B5EF4-FFF2-40B4-BE49-F238E27FC236}">
                  <a16:creationId xmlns:a16="http://schemas.microsoft.com/office/drawing/2014/main" id="{6E6AE26B-2A88-4AF8-57B6-BEC6AF09753C}"/>
                </a:ext>
              </a:extLst>
            </p:cNvPr>
            <p:cNvSpPr/>
            <p:nvPr/>
          </p:nvSpPr>
          <p:spPr>
            <a:xfrm>
              <a:off x="3598332" y="2582334"/>
              <a:ext cx="232833" cy="211666"/>
            </a:xfrm>
            <a:prstGeom prst="star10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CEC8766-46D6-4FC3-CC7E-1CFFB035A3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4837" y="2289026"/>
            <a:ext cx="4428476" cy="189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187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C1566-9F8F-DC6A-6661-5A9648F53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Surface Emission 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A355D-A97A-D83E-3778-3EC5D67A9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Tracing field lines to surface, open field regions correlate with gamma emission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2F91A8-F86C-AB39-AB25-4E50148B9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Sep 02, 2026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D02714-A809-0242-EDB9-DF9B16585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553E63-C778-5C13-3F15-1DB326DB4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035016-F80F-F066-A25E-D3EA3A1C87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609" t="63464" r="1474" b="-613"/>
          <a:stretch>
            <a:fillRect/>
          </a:stretch>
        </p:blipFill>
        <p:spPr>
          <a:xfrm>
            <a:off x="95250" y="2043540"/>
            <a:ext cx="8790682" cy="413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814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50D22-D925-8B65-8B97-15F6DC598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More Detail about Morphology Calculation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5CB8B-25B5-733B-7D8A-3A841BC35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We project gamma ray onto Earth perspective, based on emission location and direction, thus getting collected gamma ray morphology at specific points in time</a:t>
            </a:r>
          </a:p>
          <a:p>
            <a:r>
              <a:rPr lang="en-US"/>
              <a:t>Integrated over entire orbit -&gt; time averaged gamma ray morphology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64611-B43A-B9D8-A871-DCACC9B7B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Sep 02, 2026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24F390-7512-C8EE-A22F-52EBD5EC6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B8E0BE-34BB-D6A3-DF25-69A35B6AF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FDA421-0B53-5078-F4B1-9E855BA62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49" y="3429000"/>
            <a:ext cx="5146426" cy="19940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E0D7FD-102F-6E78-D2AD-A23C139C7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675" y="2999104"/>
            <a:ext cx="3191678" cy="317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46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6F98D-D836-7F41-1C30-5D2330A9D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105833"/>
            <a:ext cx="4952238" cy="1293200"/>
          </a:xfrm>
        </p:spPr>
        <p:txBody>
          <a:bodyPr>
            <a:normAutofit/>
          </a:bodyPr>
          <a:lstStyle/>
          <a:p>
            <a:r>
              <a:rPr lang="en-US"/>
              <a:t>Open Field Modulates Solar Gamma Rays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3C8BD-D911-5B1F-FC2C-F3EF3D3BC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" y="1207007"/>
            <a:ext cx="3553206" cy="4969955"/>
          </a:xfrm>
        </p:spPr>
        <p:txBody>
          <a:bodyPr/>
          <a:lstStyle/>
          <a:p>
            <a:r>
              <a:rPr lang="en-US"/>
              <a:t>Throughout solar cycle, the open field area on the Sun changes by factor of 2, causing gamma ray variation</a:t>
            </a:r>
          </a:p>
          <a:p>
            <a:pPr lvl="1"/>
            <a:r>
              <a:rPr lang="en-US"/>
              <a:t>Strong correlation in long-term trend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E25B9C-15B6-A7EE-385E-F43EC6267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7EF346-FA88-C5C0-B2A0-95A86271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519D5-DEFB-2E62-06DF-410F1D221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22F27C0-6D7F-A0E8-9A6B-806FA4B033E1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3648456" y="1399033"/>
            <a:ext cx="5206142" cy="495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249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CEE76-4A6F-793B-2D26-4999BAA1D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/>
              <a:t>Higher order periodicity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74B0494-DFCB-A7B5-9CD1-87CE07BE9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" y="1109133"/>
            <a:ext cx="4330446" cy="5067830"/>
          </a:xfrm>
        </p:spPr>
        <p:txBody>
          <a:bodyPr/>
          <a:lstStyle/>
          <a:p>
            <a:r>
              <a:rPr lang="en-US"/>
              <a:t>All cycle, open field area predicted by coronal field follow the same trend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FC43BD-33B5-82B1-EE70-9E49A5AE6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50E11C-0A1B-ABE7-040C-A97A2C97B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58C79-5536-7D2C-5C30-280FE2631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D19E19-0211-AE30-624E-C3A72F515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24" y="2797662"/>
            <a:ext cx="5515652" cy="35586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E3622B-4D8D-8701-3C52-1A26A5E9EE7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2589" y="999397"/>
            <a:ext cx="4032761" cy="17085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C17ADF-9A68-D59E-EAA5-425E8C5FC3A3}"/>
              </a:ext>
            </a:extLst>
          </p:cNvPr>
          <p:cNvSpPr txBox="1"/>
          <p:nvPr/>
        </p:nvSpPr>
        <p:spPr>
          <a:xfrm>
            <a:off x="7294418" y="2067791"/>
            <a:ext cx="11949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-US" sz="900" b="0" i="0" u="none" strike="noStrike" baseline="0">
                <a:solidFill>
                  <a:srgbClr val="000000"/>
                </a:solidFill>
                <a:latin typeface="Aptos"/>
              </a:rPr>
              <a:t>Linden et, al 2020</a:t>
            </a:r>
            <a:r>
              <a:rPr lang="en-US" sz="900" b="0" i="0">
                <a:latin typeface="Aptos"/>
              </a:rPr>
              <a:t>​</a:t>
            </a:r>
          </a:p>
          <a:p>
            <a:pPr algn="l" rtl="0"/>
            <a:r>
              <a:rPr lang="en-US" sz="900" b="0" i="0" u="none" strike="noStrike" baseline="0">
                <a:solidFill>
                  <a:srgbClr val="000000"/>
                </a:solidFill>
                <a:latin typeface="Aptos"/>
              </a:rPr>
              <a:t>arxiv:2012.04654</a:t>
            </a:r>
            <a:r>
              <a:rPr lang="en-US" sz="900" b="0" i="0">
                <a:latin typeface="Aptos"/>
              </a:rPr>
              <a:t>​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593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9F2CBAF-F831-446B-88D1-3EA541AF7D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2" r="-152" b="249"/>
          <a:stretch>
            <a:fillRect/>
          </a:stretch>
        </p:blipFill>
        <p:spPr>
          <a:xfrm>
            <a:off x="16520" y="3864121"/>
            <a:ext cx="4179987" cy="2560227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B941A98B-6C48-3E14-4A91-357387258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Alternative CR </a:t>
            </a:r>
            <a:br>
              <a:rPr lang="en-US"/>
            </a:br>
            <a:r>
              <a:rPr lang="en-US"/>
              <a:t>Flux Models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AD306-D5A7-506D-4C52-EC4A52D26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1" y="1109133"/>
            <a:ext cx="4202430" cy="5067830"/>
          </a:xfrm>
        </p:spPr>
        <p:txBody>
          <a:bodyPr>
            <a:normAutofit/>
          </a:bodyPr>
          <a:lstStyle/>
          <a:p>
            <a:r>
              <a:rPr lang="en-US"/>
              <a:t>Main analysis: 1 AU flux = corona flux </a:t>
            </a:r>
          </a:p>
          <a:p>
            <a:r>
              <a:rPr lang="en-US"/>
              <a:t>To compare IMF effect, force field approximation</a:t>
            </a:r>
          </a:p>
          <a:p>
            <a:r>
              <a:rPr lang="en-US"/>
              <a:t>Corona field effect dominates over force field approximation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1FB008-5A32-615F-CC1C-D9619FC96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4B22BF-5286-8B5C-754C-94E75C27B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8F2863-5A44-E717-AE6B-D333CC24A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1C1C46-9AE3-5F66-2A69-F3CC46A7C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4200" y="929745"/>
            <a:ext cx="4914549" cy="407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322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8D28F08F-1EB5-A9AD-118A-168FA3DF9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E85AC3F6-013C-F63E-F866-DDCDDC7A42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599342"/>
              </p:ext>
            </p:extLst>
          </p:nvPr>
        </p:nvGraphicFramePr>
        <p:xfrm>
          <a:off x="201252" y="1368574"/>
          <a:ext cx="9834654" cy="4307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0B4B42F2-805D-8A5A-02F9-AA7239B55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105832"/>
            <a:ext cx="4480286" cy="1284055"/>
          </a:xfrm>
        </p:spPr>
        <p:txBody>
          <a:bodyPr>
            <a:normAutofit/>
          </a:bodyPr>
          <a:lstStyle/>
          <a:p>
            <a:r>
              <a:rPr lang="en-US"/>
              <a:t>Cosmic Ray to Solar Gamma Ray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B373B4-6454-7DB2-028F-B2425BABF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Sep 02, 2026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A8FC60-2D50-422A-750B-CDD96B410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8EB0B9-DACD-C28A-46BD-B98469870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</a:t>
            </a:fld>
            <a:endParaRPr lang="en-US"/>
          </a:p>
        </p:txBody>
      </p:sp>
      <p:sp>
        <p:nvSpPr>
          <p:cNvPr id="649" name="TextBox 648">
            <a:extLst>
              <a:ext uri="{FF2B5EF4-FFF2-40B4-BE49-F238E27FC236}">
                <a16:creationId xmlns:a16="http://schemas.microsoft.com/office/drawing/2014/main" id="{F02A0507-2949-EF96-69B5-0D969951F8D6}"/>
              </a:ext>
            </a:extLst>
          </p:cNvPr>
          <p:cNvSpPr txBox="1"/>
          <p:nvPr/>
        </p:nvSpPr>
        <p:spPr>
          <a:xfrm>
            <a:off x="1131186" y="2969421"/>
            <a:ext cx="189776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50" i="1">
                <a:solidFill>
                  <a:srgbClr val="FF0000"/>
                </a:solidFill>
              </a:rPr>
              <a:t>Primary consideration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80163ED-031B-3F0F-B91C-CE2F63662BD5}"/>
              </a:ext>
            </a:extLst>
          </p:cNvPr>
          <p:cNvGrpSpPr/>
          <p:nvPr/>
        </p:nvGrpSpPr>
        <p:grpSpPr>
          <a:xfrm>
            <a:off x="336357" y="3312447"/>
            <a:ext cx="1589657" cy="598268"/>
            <a:chOff x="8646902" y="3205204"/>
            <a:chExt cx="2119543" cy="797690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E432B55-03D1-4F7D-1630-350A6441C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5405" r="-449" b="-8108"/>
            <a:stretch/>
          </p:blipFill>
          <p:spPr>
            <a:xfrm>
              <a:off x="8646902" y="3205204"/>
              <a:ext cx="2085763" cy="36195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2DF6EB1D-602A-0ACF-AF15-70C719289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452924" y="3668589"/>
              <a:ext cx="1313521" cy="33430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8848332-5E08-AF44-C5D9-FDE24B71D066}"/>
              </a:ext>
            </a:extLst>
          </p:cNvPr>
          <p:cNvGrpSpPr/>
          <p:nvPr/>
        </p:nvGrpSpPr>
        <p:grpSpPr>
          <a:xfrm>
            <a:off x="4237313" y="17986"/>
            <a:ext cx="4811437" cy="6456903"/>
            <a:chOff x="7418207" y="95584"/>
            <a:chExt cx="4741615" cy="636320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602DFD8-9072-FA1C-DE33-C7039E51FA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941" t="-51" r="130" b="478"/>
            <a:stretch>
              <a:fillRect/>
            </a:stretch>
          </p:blipFill>
          <p:spPr>
            <a:xfrm>
              <a:off x="7418207" y="95584"/>
              <a:ext cx="4741615" cy="6363203"/>
            </a:xfrm>
            <a:prstGeom prst="rect">
              <a:avLst/>
            </a:prstGeom>
          </p:spPr>
        </p:pic>
        <p:sp>
          <p:nvSpPr>
            <p:cNvPr id="13" name="TextBox 4">
              <a:extLst>
                <a:ext uri="{FF2B5EF4-FFF2-40B4-BE49-F238E27FC236}">
                  <a16:creationId xmlns:a16="http://schemas.microsoft.com/office/drawing/2014/main" id="{96EE1726-5D22-E053-8306-21CA20D5C838}"/>
                </a:ext>
              </a:extLst>
            </p:cNvPr>
            <p:cNvSpPr txBox="1"/>
            <p:nvPr/>
          </p:nvSpPr>
          <p:spPr>
            <a:xfrm>
              <a:off x="9527638" y="5665527"/>
              <a:ext cx="2144727" cy="380241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350">
                  <a:solidFill>
                    <a:srgbClr val="FFFF00"/>
                  </a:solidFill>
                </a:rPr>
                <a:t> </a:t>
              </a:r>
              <a:r>
                <a:rPr lang="en-US" sz="1350" b="1">
                  <a:solidFill>
                    <a:srgbClr val="FFFF00"/>
                  </a:solidFill>
                </a:rPr>
                <a:t>NOT</a:t>
              </a:r>
              <a:r>
                <a:rPr lang="en-US" sz="1350">
                  <a:solidFill>
                    <a:srgbClr val="FFFF00"/>
                  </a:solidFill>
                </a:rPr>
                <a:t> AI generated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1855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3F054-E82D-CBD0-A98E-B693FA010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Morphology Under Enhanced Field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8A223-E4AA-2DC3-1E46-35763786C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More turbulence -&gt; concentrated center emission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346E1-6AD3-E6D9-B0B5-868885C2D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Sep 02, 2026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357C5A-9BC8-666E-1067-4B9739816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8E22F-0C41-44C0-6183-510517531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D07566-8A71-FD00-AD15-80FF1E9501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" r="-192" b="48"/>
          <a:stretch>
            <a:fillRect/>
          </a:stretch>
        </p:blipFill>
        <p:spPr>
          <a:xfrm>
            <a:off x="1730502" y="1545335"/>
            <a:ext cx="5663015" cy="490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877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10CCC6CD-8C1D-252A-155D-211BDE96FD2A}"/>
              </a:ext>
            </a:extLst>
          </p:cNvPr>
          <p:cNvGrpSpPr/>
          <p:nvPr/>
        </p:nvGrpSpPr>
        <p:grpSpPr>
          <a:xfrm>
            <a:off x="3845911" y="3215432"/>
            <a:ext cx="5137157" cy="3091156"/>
            <a:chOff x="7002841" y="471299"/>
            <a:chExt cx="4475082" cy="2768297"/>
          </a:xfrm>
        </p:grpSpPr>
        <p:pic>
          <p:nvPicPr>
            <p:cNvPr id="15" name="Picture 14" descr="A diagram of solar energy&#10;&#10;AI-generated content may be incorrect.">
              <a:extLst>
                <a:ext uri="{FF2B5EF4-FFF2-40B4-BE49-F238E27FC236}">
                  <a16:creationId xmlns:a16="http://schemas.microsoft.com/office/drawing/2014/main" id="{AE38FD4A-3FE4-54E4-B849-70C74A0CAF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7002841" y="471299"/>
              <a:ext cx="4475082" cy="2768297"/>
            </a:xfrm>
            <a:prstGeom prst="rect">
              <a:avLst/>
            </a:prstGeom>
          </p:spPr>
        </p:pic>
        <p:sp>
          <p:nvSpPr>
            <p:cNvPr id="8" name="TextBox 25">
              <a:extLst>
                <a:ext uri="{FF2B5EF4-FFF2-40B4-BE49-F238E27FC236}">
                  <a16:creationId xmlns:a16="http://schemas.microsoft.com/office/drawing/2014/main" id="{F9EDD1A2-6D36-6553-A3AB-A2D541374904}"/>
                </a:ext>
              </a:extLst>
            </p:cNvPr>
            <p:cNvSpPr txBox="1"/>
            <p:nvPr/>
          </p:nvSpPr>
          <p:spPr>
            <a:xfrm>
              <a:off x="7680989" y="2249633"/>
              <a:ext cx="1597252" cy="310085"/>
            </a:xfrm>
            <a:prstGeom prst="rect">
              <a:avLst/>
            </a:prstGeom>
            <a:noFill/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>
                  <a:cs typeface="Calibri"/>
                </a:rPr>
                <a:t>HAWC Collaboration, 2022</a:t>
              </a:r>
            </a:p>
            <a:p>
              <a:r>
                <a:rPr lang="en-US" sz="900">
                  <a:cs typeface="Calibri"/>
                </a:rPr>
                <a:t>arxiv:</a:t>
              </a:r>
              <a:r>
                <a:rPr lang="en-US" sz="900">
                  <a:ea typeface="+mn-lt"/>
                  <a:cs typeface="+mn-lt"/>
                </a:rPr>
                <a:t>2212.00815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45EE294-3DF3-7DAE-0712-E7D9E82713A3}"/>
              </a:ext>
            </a:extLst>
          </p:cNvPr>
          <p:cNvGrpSpPr/>
          <p:nvPr/>
        </p:nvGrpSpPr>
        <p:grpSpPr>
          <a:xfrm>
            <a:off x="144729" y="3088136"/>
            <a:ext cx="4263100" cy="3341367"/>
            <a:chOff x="6617171" y="2837166"/>
            <a:chExt cx="4622584" cy="372220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84FF059-45BF-3588-F2A7-6A7F1CA392A6}"/>
                </a:ext>
              </a:extLst>
            </p:cNvPr>
            <p:cNvGrpSpPr/>
            <p:nvPr/>
          </p:nvGrpSpPr>
          <p:grpSpPr>
            <a:xfrm>
              <a:off x="6617171" y="2837166"/>
              <a:ext cx="4622584" cy="3722207"/>
              <a:chOff x="6162028" y="1956129"/>
              <a:chExt cx="5599430" cy="4381831"/>
            </a:xfrm>
          </p:grpSpPr>
          <p:pic>
            <p:nvPicPr>
              <p:cNvPr id="16" name="Content Placeholder 6">
                <a:extLst>
                  <a:ext uri="{FF2B5EF4-FFF2-40B4-BE49-F238E27FC236}">
                    <a16:creationId xmlns:a16="http://schemas.microsoft.com/office/drawing/2014/main" id="{85F8F3E9-FB90-5B12-F381-392CA3653421}"/>
                  </a:ext>
                </a:extLst>
              </p:cNvPr>
              <p:cNvPicPr>
                <a:picLocks noGrp="1"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86715" y="1986621"/>
                <a:ext cx="4629324" cy="4351339"/>
              </a:xfrm>
              <a:prstGeom prst="rect">
                <a:avLst/>
              </a:prstGeom>
            </p:spPr>
          </p:pic>
          <p:sp>
            <p:nvSpPr>
              <p:cNvPr id="26" name="TextBox 7">
                <a:extLst>
                  <a:ext uri="{FF2B5EF4-FFF2-40B4-BE49-F238E27FC236}">
                    <a16:creationId xmlns:a16="http://schemas.microsoft.com/office/drawing/2014/main" id="{4E7EA010-8F5B-4FC9-80F6-0646EA4DDEC4}"/>
                  </a:ext>
                </a:extLst>
              </p:cNvPr>
              <p:cNvSpPr txBox="1"/>
              <p:nvPr/>
            </p:nvSpPr>
            <p:spPr>
              <a:xfrm>
                <a:off x="6162028" y="1956129"/>
                <a:ext cx="2993940" cy="451594"/>
              </a:xfrm>
              <a:prstGeom prst="rect">
                <a:avLst/>
              </a:prstGeom>
              <a:noFill/>
            </p:spPr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350">
                    <a:solidFill>
                      <a:srgbClr val="0070C0"/>
                    </a:solidFill>
                    <a:cs typeface="Calibri"/>
                  </a:rPr>
                  <a:t>Quiet</a:t>
                </a:r>
                <a:endParaRPr lang="en-US" sz="1350">
                  <a:solidFill>
                    <a:srgbClr val="0070C0"/>
                  </a:solidFill>
                </a:endParaRPr>
              </a:p>
            </p:txBody>
          </p:sp>
          <p:sp>
            <p:nvSpPr>
              <p:cNvPr id="27" name="TextBox 8">
                <a:extLst>
                  <a:ext uri="{FF2B5EF4-FFF2-40B4-BE49-F238E27FC236}">
                    <a16:creationId xmlns:a16="http://schemas.microsoft.com/office/drawing/2014/main" id="{B9D4C7ED-9062-F02A-8FC7-2B2B84D06CAB}"/>
                  </a:ext>
                </a:extLst>
              </p:cNvPr>
              <p:cNvSpPr txBox="1"/>
              <p:nvPr/>
            </p:nvSpPr>
            <p:spPr>
              <a:xfrm>
                <a:off x="10620734" y="1983244"/>
                <a:ext cx="1140724" cy="451594"/>
              </a:xfrm>
              <a:prstGeom prst="rect">
                <a:avLst/>
              </a:prstGeom>
              <a:noFill/>
            </p:spPr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350">
                    <a:solidFill>
                      <a:srgbClr val="C00000"/>
                    </a:solidFill>
                    <a:cs typeface="Calibri"/>
                  </a:rPr>
                  <a:t>Active </a:t>
                </a:r>
                <a:endParaRPr lang="en-US" sz="135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FE63452-81F3-F0E1-69F3-E946CBE09025}"/>
                </a:ext>
              </a:extLst>
            </p:cNvPr>
            <p:cNvSpPr txBox="1"/>
            <p:nvPr/>
          </p:nvSpPr>
          <p:spPr>
            <a:xfrm>
              <a:off x="7380779" y="5715288"/>
              <a:ext cx="1471898" cy="4795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900"/>
                <a:t>Linden et, al 2018</a:t>
              </a:r>
            </a:p>
            <a:p>
              <a:r>
                <a:rPr lang="en-US" sz="900"/>
                <a:t>arxiv:</a:t>
              </a:r>
              <a:r>
                <a:rPr lang="en-US" sz="900">
                  <a:ea typeface="+mn-lt"/>
                  <a:cs typeface="+mn-lt"/>
                </a:rPr>
                <a:t>1803.05436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F47817C-671D-C936-B980-B216A14CF50E}"/>
              </a:ext>
            </a:extLst>
          </p:cNvPr>
          <p:cNvGrpSpPr/>
          <p:nvPr/>
        </p:nvGrpSpPr>
        <p:grpSpPr>
          <a:xfrm>
            <a:off x="4379311" y="206669"/>
            <a:ext cx="4669439" cy="2968039"/>
            <a:chOff x="3651206" y="3891569"/>
            <a:chExt cx="3135842" cy="2054225"/>
          </a:xfrm>
        </p:grpSpPr>
        <p:pic>
          <p:nvPicPr>
            <p:cNvPr id="6" name="Picture 5" descr="A graph of energy and energy&#10;&#10;AI-generated content may be incorrect.">
              <a:extLst>
                <a:ext uri="{FF2B5EF4-FFF2-40B4-BE49-F238E27FC236}">
                  <a16:creationId xmlns:a16="http://schemas.microsoft.com/office/drawing/2014/main" id="{96877B0A-4544-EB18-3FDC-893AAA8CA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51206" y="3891569"/>
              <a:ext cx="3135842" cy="205422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C4FE68C-4AF8-B002-11F4-19BE3AA30B98}"/>
                </a:ext>
              </a:extLst>
            </p:cNvPr>
            <p:cNvSpPr txBox="1"/>
            <p:nvPr/>
          </p:nvSpPr>
          <p:spPr>
            <a:xfrm>
              <a:off x="5535435" y="4939198"/>
              <a:ext cx="830986" cy="2551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900"/>
                <a:t>Linden et, al 2020</a:t>
              </a:r>
            </a:p>
            <a:p>
              <a:r>
                <a:rPr lang="en-US" sz="900"/>
                <a:t>arxiv:</a:t>
              </a:r>
              <a:r>
                <a:rPr lang="en-US" sz="900">
                  <a:ea typeface="+mn-lt"/>
                  <a:cs typeface="+mn-lt"/>
                </a:rPr>
                <a:t>2012.04654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A0D5F58-5409-1D8F-586E-66EB85177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Observation Puzzles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4F4DB-0C09-F628-3C73-A3B2F1D41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" y="1109133"/>
            <a:ext cx="4193286" cy="5067830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dirty="0"/>
              <a:t>High flux, flat spectral index </a:t>
            </a:r>
          </a:p>
          <a:p>
            <a:r>
              <a:rPr lang="en-US" dirty="0"/>
              <a:t>Anti-correlation with solar activity cycle</a:t>
            </a:r>
          </a:p>
          <a:p>
            <a:r>
              <a:rPr lang="en-US" dirty="0"/>
              <a:t>Energy and time dependent Morphology</a:t>
            </a:r>
          </a:p>
          <a:p>
            <a:pPr lvl="2">
              <a:buFont typeface="Wingdings,Sans-Serif" panose="020B0604020202020204" pitchFamily="34" charset="0"/>
              <a:buChar char="§"/>
            </a:pPr>
            <a:endParaRPr lang="en-US" dirty="0"/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AA35CE3E-7D9B-92DA-6094-2B66B0F03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75D718-F038-2457-DBDD-EF7FB9855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17DE37-FAFB-006E-E17F-3816E61D8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D158C3-7C44-930C-6376-47F4950EF879}"/>
              </a:ext>
            </a:extLst>
          </p:cNvPr>
          <p:cNvSpPr txBox="1"/>
          <p:nvPr/>
        </p:nvSpPr>
        <p:spPr>
          <a:xfrm>
            <a:off x="5707418" y="6211669"/>
            <a:ext cx="2955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Full overview in K. C. Y. Ng’s talk on Monday </a:t>
            </a:r>
          </a:p>
        </p:txBody>
      </p:sp>
    </p:spTree>
    <p:extLst>
      <p:ext uri="{BB962C8B-B14F-4D97-AF65-F5344CB8AC3E}">
        <p14:creationId xmlns:p14="http://schemas.microsoft.com/office/powerpoint/2010/main" val="1165741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C6E6565-0455-73D8-7811-DC98BB9395F5}"/>
              </a:ext>
            </a:extLst>
          </p:cNvPr>
          <p:cNvGrpSpPr/>
          <p:nvPr/>
        </p:nvGrpSpPr>
        <p:grpSpPr>
          <a:xfrm>
            <a:off x="3764314" y="709863"/>
            <a:ext cx="5254756" cy="3421442"/>
            <a:chOff x="4279900" y="689256"/>
            <a:chExt cx="4725707" cy="3076971"/>
          </a:xfrm>
        </p:grpSpPr>
        <p:pic>
          <p:nvPicPr>
            <p:cNvPr id="14" name="Picture 13" descr="A diagram of a cosmic ray spectrum&#10;&#10;AI-generated content may be incorrect.">
              <a:extLst>
                <a:ext uri="{FF2B5EF4-FFF2-40B4-BE49-F238E27FC236}">
                  <a16:creationId xmlns:a16="http://schemas.microsoft.com/office/drawing/2014/main" id="{5EA9C475-0136-043E-B2BC-58FAF4358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79900" y="689256"/>
              <a:ext cx="4725707" cy="307697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2256271-174C-321E-AC7F-9145E05BAF54}"/>
                </a:ext>
              </a:extLst>
            </p:cNvPr>
            <p:cNvSpPr txBox="1"/>
            <p:nvPr/>
          </p:nvSpPr>
          <p:spPr>
            <a:xfrm>
              <a:off x="5621567" y="3198168"/>
              <a:ext cx="2042375" cy="2308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050"/>
                <a:t>tools.ssdc.asi.it/</a:t>
              </a:r>
              <a:r>
                <a:rPr lang="en-US" sz="1050" err="1"/>
                <a:t>CosmicRays</a:t>
              </a:r>
              <a:r>
                <a:rPr lang="en-US" sz="1050"/>
                <a:t>/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B4CCEDD-D265-A295-82A3-1B314AECEC57}"/>
              </a:ext>
            </a:extLst>
          </p:cNvPr>
          <p:cNvGrpSpPr/>
          <p:nvPr/>
        </p:nvGrpSpPr>
        <p:grpSpPr>
          <a:xfrm>
            <a:off x="3815845" y="4063639"/>
            <a:ext cx="4991348" cy="2629084"/>
            <a:chOff x="6107772" y="3396157"/>
            <a:chExt cx="6096834" cy="3211374"/>
          </a:xfrm>
        </p:grpSpPr>
        <p:pic>
          <p:nvPicPr>
            <p:cNvPr id="9" name="Picture 8" descr="A screen shot of a graph&#10;&#10;AI-generated content may be incorrect.">
              <a:extLst>
                <a:ext uri="{FF2B5EF4-FFF2-40B4-BE49-F238E27FC236}">
                  <a16:creationId xmlns:a16="http://schemas.microsoft.com/office/drawing/2014/main" id="{1546C9A1-67E3-7633-9C36-F2FE4E8B3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07772" y="3587835"/>
              <a:ext cx="5920996" cy="2829530"/>
            </a:xfrm>
            <a:prstGeom prst="rect">
              <a:avLst/>
            </a:prstGeom>
          </p:spPr>
        </p:pic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A34D4032-F6AB-17E8-185C-17EA1C13DE10}"/>
                </a:ext>
              </a:extLst>
            </p:cNvPr>
            <p:cNvSpPr txBox="1"/>
            <p:nvPr/>
          </p:nvSpPr>
          <p:spPr>
            <a:xfrm>
              <a:off x="9769706" y="6201095"/>
              <a:ext cx="2434900" cy="406436"/>
            </a:xfrm>
            <a:prstGeom prst="rect">
              <a:avLst/>
            </a:prstGeom>
            <a:noFill/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585"/>
                </a:lnSpc>
              </a:pPr>
              <a:r>
                <a:rPr lang="en-US" sz="675"/>
                <a:t>Solar Dynamics Observatory</a:t>
              </a:r>
            </a:p>
            <a:p>
              <a:pPr>
                <a:lnSpc>
                  <a:spcPts val="585"/>
                </a:lnSpc>
              </a:pPr>
              <a:r>
                <a:rPr lang="en-US" sz="675">
                  <a:solidFill>
                    <a:srgbClr val="000000"/>
                  </a:solidFill>
                  <a:hlinkClick r:id="rId4"/>
                </a:rPr>
                <a:t>http://jsoc.stanford.edu/ajax/lookdata.html?ds=hmi.pfss_synop</a:t>
              </a:r>
              <a:r>
                <a:rPr lang="en-US" sz="675">
                  <a:solidFill>
                    <a:srgbClr val="000000"/>
                  </a:solidFill>
                </a:rPr>
                <a:t> </a:t>
              </a:r>
              <a:endParaRPr lang="en-US" sz="1350"/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16ECD028-6BFC-1C2D-394B-F66245DE715C}"/>
                </a:ext>
              </a:extLst>
            </p:cNvPr>
            <p:cNvSpPr txBox="1"/>
            <p:nvPr/>
          </p:nvSpPr>
          <p:spPr>
            <a:xfrm>
              <a:off x="8010293" y="3396157"/>
              <a:ext cx="2743200" cy="276999"/>
            </a:xfrm>
            <a:prstGeom prst="rect">
              <a:avLst/>
            </a:prstGeom>
            <a:noFill/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/>
                <a:t>Surface Magnetogram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C1EA06F-8400-D4BC-FDBE-E0597F429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Simulation Toolkit G4SOLAR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3BD4F-13F1-98F4-0638-445D5D58D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" y="1109133"/>
            <a:ext cx="3669064" cy="5067830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/>
              <a:t>Written in Geant4, developed by Zhe Li (</a:t>
            </a:r>
            <a:r>
              <a:rPr lang="en-US">
                <a:ea typeface="+mn-lt"/>
                <a:cs typeface="+mn-lt"/>
              </a:rPr>
              <a:t>2009.03888)</a:t>
            </a:r>
            <a:endParaRPr lang="en-US"/>
          </a:p>
          <a:p>
            <a:r>
              <a:rPr lang="en-US"/>
              <a:t>Isotropic inject Cosmic Ray (p &amp; He) </a:t>
            </a:r>
          </a:p>
          <a:p>
            <a:r>
              <a:rPr lang="en-US"/>
              <a:t>36 MHD field models, entire solar cycle</a:t>
            </a:r>
          </a:p>
          <a:p>
            <a:pPr lvl="1"/>
            <a:r>
              <a:rPr lang="en-US"/>
              <a:t>Previous works: only a few PFSS field (Mazziotta et al 2020, </a:t>
            </a:r>
            <a:r>
              <a:rPr lang="en-US" err="1">
                <a:ea typeface="+mn-lt"/>
                <a:cs typeface="+mn-lt"/>
              </a:rPr>
              <a:t>Dörner</a:t>
            </a:r>
            <a:r>
              <a:rPr lang="en-US"/>
              <a:t> et al 2026)</a:t>
            </a:r>
          </a:p>
          <a:p>
            <a:r>
              <a:rPr lang="en-US"/>
              <a:t>Assume: field inside the Sun same as the surface</a:t>
            </a:r>
          </a:p>
          <a:p>
            <a:pPr lvl="1"/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B55EED8-D2E2-ACE2-4FEB-FA990B4DE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AE4A1C-85DF-A303-3B4D-F5EA30A34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729940-4609-32EF-3E45-8931F84A7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8D4E1E-A29B-55E6-A6BB-9FAF97239EAE}"/>
              </a:ext>
            </a:extLst>
          </p:cNvPr>
          <p:cNvSpPr txBox="1"/>
          <p:nvPr/>
        </p:nvSpPr>
        <p:spPr>
          <a:xfrm>
            <a:off x="4057403" y="1134340"/>
            <a:ext cx="20574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742453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BFA7F-A741-868D-82C2-97991848E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3A50007-BD05-F350-1AC5-240AE5A93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570" y="890156"/>
            <a:ext cx="4609861" cy="5728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7BD8A3-3452-01B6-57A4-CA7CC5B3E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8222" y="730021"/>
            <a:ext cx="5139456" cy="58889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1CEB5A-E8AE-B30D-97A5-432E3E8D7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Time Varying 0.1 – 1 GeV Flux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7D481-3D0E-73CE-BA09-3FBF70D74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" y="1109133"/>
            <a:ext cx="3982974" cy="5067830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/>
              <a:t>From simulation we calculate spectral flux at Earth </a:t>
            </a:r>
          </a:p>
          <a:p>
            <a:r>
              <a:rPr lang="en-US"/>
              <a:t>Between 0.1 - 1 GeV, simulation </a:t>
            </a:r>
            <a:r>
              <a:rPr lang="en-US" i="1"/>
              <a:t>matches observation</a:t>
            </a:r>
            <a:r>
              <a:rPr lang="en-US"/>
              <a:t>, in flux, spectral shape, and time varying behavior</a:t>
            </a:r>
            <a:endParaRPr lang="en-US">
              <a:solidFill>
                <a:srgbClr val="000000"/>
              </a:solidFill>
            </a:endParaRPr>
          </a:p>
          <a:p>
            <a:r>
              <a:rPr lang="en-US" i="1">
                <a:solidFill>
                  <a:srgbClr val="FF0000"/>
                </a:solidFill>
              </a:rPr>
              <a:t>First study pointing out corona field as a cause of solar time variation!</a:t>
            </a:r>
            <a:endParaRPr lang="en-US"/>
          </a:p>
          <a:p>
            <a:endParaRPr lang="en-US"/>
          </a:p>
          <a:p>
            <a:endParaRPr lang="en-US" i="1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36FAAC0-B8D4-3BA2-0766-049D6E705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6B7D8-5AF1-DC80-D44C-9D14C4ACD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66EC629-A257-7135-B5BE-AB4324A98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51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8265CE3-0751-6AFA-4A83-DF01694B72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880" t="2170" r="13955" b="36626"/>
          <a:stretch>
            <a:fillRect/>
          </a:stretch>
        </p:blipFill>
        <p:spPr>
          <a:xfrm>
            <a:off x="3028950" y="800746"/>
            <a:ext cx="5803595" cy="5920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7122AC-BAB4-7AC8-D2BD-98333DB5C551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/>
              <a:t>Critical Role of Open Corona Field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4CEAA-17CC-F069-7A0B-C637B3BA2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" y="1109133"/>
            <a:ext cx="3086100" cy="5067830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/>
              <a:t>We trace cosmic ray (CR) propagation and interaction, as well as magnetic field lines</a:t>
            </a:r>
          </a:p>
          <a:p>
            <a:r>
              <a:rPr lang="en-US"/>
              <a:t>CR &lt; 10 GeV (yellow) </a:t>
            </a:r>
            <a:r>
              <a:rPr lang="en-US">
                <a:solidFill>
                  <a:srgbClr val="FF0000"/>
                </a:solidFill>
              </a:rPr>
              <a:t>must follow open field lines </a:t>
            </a:r>
            <a:r>
              <a:rPr lang="en-US"/>
              <a:t>(red and blue)</a:t>
            </a:r>
          </a:p>
          <a:p>
            <a:pPr>
              <a:buFont typeface="Courier New,monospace" panose="020B0604020202020204" pitchFamily="34" charset="0"/>
              <a:buChar char="o"/>
            </a:pPr>
            <a:r>
              <a:rPr lang="en-US" b="1" i="1"/>
              <a:t>Area of open field regions directly decides GeV gamma ray flux</a:t>
            </a:r>
            <a:r>
              <a:rPr lang="en-US" b="1"/>
              <a:t> </a:t>
            </a:r>
          </a:p>
          <a:p>
            <a:pPr>
              <a:buFont typeface="Courier New,monospace" panose="020B0604020202020204" pitchFamily="34" charset="0"/>
              <a:buChar char="o"/>
            </a:pPr>
            <a:endParaRPr lang="en-HK"/>
          </a:p>
          <a:p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D732894-5D24-EA2B-0C0C-C7A87D384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9DA26E-726E-BB2C-4DFA-86B40AFE9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1B708B-1F6A-F041-EB10-F92B5D5EB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36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9596F-9A1B-4EF9-D817-530FD2D12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105833"/>
            <a:ext cx="8801862" cy="927100"/>
          </a:xfrm>
        </p:spPr>
        <p:txBody>
          <a:bodyPr>
            <a:normAutofit/>
          </a:bodyPr>
          <a:lstStyle/>
          <a:p>
            <a:r>
              <a:rPr lang="en-US"/>
              <a:t>Low Energy Trajectories vs High Energy</a:t>
            </a:r>
            <a:endParaRPr lang="en-HK"/>
          </a:p>
        </p:txBody>
      </p:sp>
      <p:pic>
        <p:nvPicPr>
          <p:cNvPr id="8" name="f027148a15f1cf6f793acc54">
            <a:hlinkClick r:id="" action="ppaction://media"/>
            <a:extLst>
              <a:ext uri="{FF2B5EF4-FFF2-40B4-BE49-F238E27FC236}">
                <a16:creationId xmlns:a16="http://schemas.microsoft.com/office/drawing/2014/main" id="{15968C7F-25B4-AAED-24B6-50526D5CB37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151073"/>
            <a:ext cx="4519278" cy="4519278"/>
          </a:xfr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02F6CE-84B2-CFD7-17F7-EEDE9D0BD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898F7-E321-CF93-1FC8-B8DB66373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2A0C26-B46B-D76E-141A-8197E2846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9" name="644ee7a7c9ee7714e0cc9e47">
            <a:hlinkClick r:id="" action="ppaction://media"/>
            <a:extLst>
              <a:ext uri="{FF2B5EF4-FFF2-40B4-BE49-F238E27FC236}">
                <a16:creationId xmlns:a16="http://schemas.microsoft.com/office/drawing/2014/main" id="{C1975E27-EE8E-0205-D77C-79BA38A29D2F}"/>
              </a:ext>
            </a:extLst>
          </p:cNvPr>
          <p:cNvPicPr>
            <a:picLocks noGrp="1" noChangeAspect="1"/>
          </p:cNvPicPr>
          <p:nvPr>
            <p:ph sz="half" idx="4294967295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24724" y="1151073"/>
            <a:ext cx="4519278" cy="4519278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B6A60B0-319B-A176-0E2B-FC7F3B5A9BF7}"/>
              </a:ext>
            </a:extLst>
          </p:cNvPr>
          <p:cNvSpPr txBox="1"/>
          <p:nvPr/>
        </p:nvSpPr>
        <p:spPr>
          <a:xfrm>
            <a:off x="3272334" y="5680566"/>
            <a:ext cx="1246944" cy="30008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1350"/>
              <a:t>10 GeV proton</a:t>
            </a:r>
            <a:endParaRPr lang="en-HK" sz="135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F668AA-A4EC-F550-7691-F0A79CCACE32}"/>
              </a:ext>
            </a:extLst>
          </p:cNvPr>
          <p:cNvSpPr txBox="1"/>
          <p:nvPr/>
        </p:nvSpPr>
        <p:spPr>
          <a:xfrm>
            <a:off x="8043955" y="5680566"/>
            <a:ext cx="1100045" cy="300082"/>
          </a:xfrm>
          <a:prstGeom prst="rect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350"/>
              <a:t>1 TeV proton</a:t>
            </a:r>
            <a:endParaRPr lang="en-HK" sz="1350"/>
          </a:p>
        </p:txBody>
      </p:sp>
    </p:spTree>
    <p:extLst>
      <p:ext uri="{BB962C8B-B14F-4D97-AF65-F5344CB8AC3E}">
        <p14:creationId xmlns:p14="http://schemas.microsoft.com/office/powerpoint/2010/main" val="196998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0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13287-B3E9-589C-3074-A68A430C7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105833"/>
            <a:ext cx="8920734" cy="927100"/>
          </a:xfrm>
        </p:spPr>
        <p:txBody>
          <a:bodyPr>
            <a:normAutofit/>
          </a:bodyPr>
          <a:lstStyle/>
          <a:p>
            <a:r>
              <a:rPr lang="en-US"/>
              <a:t>Implication for Observed Morphology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06D4B-DE8A-E6A2-5E61-2044B9098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" y="1109133"/>
            <a:ext cx="9048750" cy="5067830"/>
          </a:xfrm>
        </p:spPr>
        <p:txBody>
          <a:bodyPr/>
          <a:lstStyle/>
          <a:p>
            <a:r>
              <a:rPr lang="en-US"/>
              <a:t>We make predictions of 1 GeV gamma ray morphology</a:t>
            </a:r>
          </a:p>
          <a:p>
            <a:r>
              <a:rPr lang="en-US"/>
              <a:t>The coronal field – flux connection is very pronounced.</a:t>
            </a:r>
          </a:p>
          <a:p>
            <a:r>
              <a:rPr lang="en-US" i="1">
                <a:solidFill>
                  <a:srgbClr val="FF0000"/>
                </a:solidFill>
              </a:rPr>
              <a:t>Gamma ray morphology is a powerful tool to probe coronal field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781D26-4D23-00DB-DBAF-3B22297DB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A224FB-2974-BE5C-46F1-16F053141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0A987-5639-6741-3A80-D6E051B47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052CA14-14F9-ACAB-5BEF-084C8D0D56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996"/>
          <a:stretch>
            <a:fillRect/>
          </a:stretch>
        </p:blipFill>
        <p:spPr>
          <a:xfrm>
            <a:off x="0" y="2779776"/>
            <a:ext cx="9122549" cy="326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99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0C33403-CA4C-C30D-8281-D53772245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290" y="2865235"/>
            <a:ext cx="6032784" cy="36736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2DE7A8-8967-E42F-E0A5-47DF2F995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Testing Photosphere Field Effect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0E8E98B-E66B-35D7-360C-86A759C9D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" y="1109133"/>
            <a:ext cx="8865871" cy="5067830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/>
              <a:t>We test 2 different "toy models" photosphere field: 1. 100x field strength, 2. isotropic photon production</a:t>
            </a:r>
          </a:p>
          <a:p>
            <a:r>
              <a:rPr lang="en-US"/>
              <a:t>Almost no effect on low energy flux, enhances high energy flux</a:t>
            </a:r>
          </a:p>
          <a:p>
            <a:pPr>
              <a:buFont typeface="Courier New,monospace" panose="020B0604020202020204" pitchFamily="34" charset="0"/>
              <a:buChar char="o"/>
            </a:pPr>
            <a:r>
              <a:rPr lang="en-US" i="1"/>
              <a:t>High energy gamma-ray caused by different magnetic field component!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FE1507-A576-B683-0229-E20DD4EFF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Sep 02,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997AD3-A7DE-D399-CC55-B4F491855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Chingam Fong - CUHK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5879E8-CA95-2646-0825-A04AD8E1B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74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28f4467-9372-4a5a-8c94-fa270285215d}" enabled="0" method="" siteId="{528f4467-9372-4a5a-8c94-fa270285215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987</Words>
  <Application>Microsoft Office PowerPoint</Application>
  <PresentationFormat>On-screen Show (4:3)</PresentationFormat>
  <Paragraphs>161</Paragraphs>
  <Slides>20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Courier New,monospace</vt:lpstr>
      <vt:lpstr>ＭＳ Ｐゴシック</vt:lpstr>
      <vt:lpstr>Wingdings,Sans-Serif</vt:lpstr>
      <vt:lpstr>Aptos</vt:lpstr>
      <vt:lpstr>Aptos Display</vt:lpstr>
      <vt:lpstr>Arial</vt:lpstr>
      <vt:lpstr>Calibri</vt:lpstr>
      <vt:lpstr>Cambria Math</vt:lpstr>
      <vt:lpstr>Courier New</vt:lpstr>
      <vt:lpstr>office theme</vt:lpstr>
      <vt:lpstr>Coronal Magnetic Field  Modulates GeV Solar Disk Gamma Ray</vt:lpstr>
      <vt:lpstr>Cosmic Ray to Solar Gamma Ray</vt:lpstr>
      <vt:lpstr>Observation Puzzles</vt:lpstr>
      <vt:lpstr>Simulation Toolkit G4SOLAR </vt:lpstr>
      <vt:lpstr>Time Varying 0.1 – 1 GeV Flux </vt:lpstr>
      <vt:lpstr>Critical Role of Open Corona Field</vt:lpstr>
      <vt:lpstr>Low Energy Trajectories vs High Energy</vt:lpstr>
      <vt:lpstr>Implication for Observed Morphology</vt:lpstr>
      <vt:lpstr>Testing Photosphere Field Effect</vt:lpstr>
      <vt:lpstr>The Future of Solar Gamma is Bright </vt:lpstr>
      <vt:lpstr>Conclusions </vt:lpstr>
      <vt:lpstr>Questions?</vt:lpstr>
      <vt:lpstr>Backup slides</vt:lpstr>
      <vt:lpstr>Sun as a Gamma Ray Source</vt:lpstr>
      <vt:lpstr>Surface Emission Map</vt:lpstr>
      <vt:lpstr>More Detail about Morphology Calculation</vt:lpstr>
      <vt:lpstr>Open Field Modulates Solar Gamma Rays </vt:lpstr>
      <vt:lpstr>Higher order periodicity</vt:lpstr>
      <vt:lpstr>Alternative CR  Flux Models</vt:lpstr>
      <vt:lpstr>Morphology Under Enhanced Field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G4SOLAR2.0: A Simulation to Understand the Influence of Corona Field on Galactic Cosmic Ray and Solar Gamma Ray</dc:title>
  <dc:creator/>
  <cp:lastModifiedBy>FONG, Chi Ngam</cp:lastModifiedBy>
  <cp:revision>1</cp:revision>
  <dcterms:created xsi:type="dcterms:W3CDTF">2024-12-04T15:04:26Z</dcterms:created>
  <dcterms:modified xsi:type="dcterms:W3CDTF">2026-09-01T04:23:05Z</dcterms:modified>
</cp:coreProperties>
</file>